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8" autoAdjust="0"/>
    <p:restoredTop sz="94719" autoAdjust="0"/>
  </p:normalViewPr>
  <p:slideViewPr>
    <p:cSldViewPr>
      <p:cViewPr varScale="1">
        <p:scale>
          <a:sx n="107" d="100"/>
          <a:sy n="107" d="100"/>
        </p:scale>
        <p:origin x="714" y="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2024/8/7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2024/8/7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2024/8/7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2024/8/7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2024/8/7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2024/8/7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2024/8/7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2024/8/7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2024/8/7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2024/8/7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2024/8/7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BE431B-CBF7-4669-8718-E710DEDD2E75}" type="datetimeFigureOut">
              <a:rPr kumimoji="1" lang="ja-JP" altLang="en-US" smtClean="0"/>
              <a:pPr/>
              <a:t>2024/8/7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209800" y="285729"/>
            <a:ext cx="7772400" cy="3314723"/>
          </a:xfrm>
          <a:ln>
            <a:solidFill>
              <a:schemeClr val="tx1">
                <a:lumMod val="95000"/>
              </a:schemeClr>
            </a:solidFill>
          </a:ln>
        </p:spPr>
        <p:txBody>
          <a:bodyPr>
            <a:normAutofit/>
          </a:bodyPr>
          <a:lstStyle/>
          <a:p>
            <a:r>
              <a:rPr lang="ja-JP" altLang="en-US" sz="4000" dirty="0"/>
              <a:t>日本眼科学会</a:t>
            </a:r>
            <a:br>
              <a:rPr lang="en-US" altLang="ja-JP" sz="4000" dirty="0"/>
            </a:br>
            <a:r>
              <a:rPr lang="ja-JP" altLang="en-US" sz="4000" dirty="0"/>
              <a:t>利益相反開示</a:t>
            </a:r>
            <a:br>
              <a:rPr lang="en-US" altLang="ja-JP" sz="4000" dirty="0"/>
            </a:br>
            <a:br>
              <a:rPr lang="en-US" altLang="ja-JP" sz="4000" dirty="0"/>
            </a:br>
            <a:r>
              <a:rPr lang="ja-JP" altLang="en-US" sz="3200" dirty="0"/>
              <a:t>筆頭演者：日眼太郎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166910" y="3886200"/>
            <a:ext cx="7929618" cy="1752600"/>
          </a:xfrm>
        </p:spPr>
        <p:txBody>
          <a:bodyPr>
            <a:normAutofit/>
          </a:bodyPr>
          <a:lstStyle/>
          <a:p>
            <a:r>
              <a:rPr kumimoji="1" lang="en-US" altLang="ja-JP" dirty="0">
                <a:solidFill>
                  <a:srgbClr val="FFFF00"/>
                </a:solidFill>
              </a:rPr>
              <a:t>【</a:t>
            </a:r>
            <a:r>
              <a:rPr kumimoji="1" lang="ja-JP" altLang="en-US" dirty="0">
                <a:solidFill>
                  <a:srgbClr val="FFFF00"/>
                </a:solidFill>
              </a:rPr>
              <a:t>利益相反公表基準</a:t>
            </a:r>
            <a:r>
              <a:rPr lang="en-US" altLang="ja-JP" dirty="0">
                <a:solidFill>
                  <a:srgbClr val="FFFF00"/>
                </a:solidFill>
              </a:rPr>
              <a:t>】</a:t>
            </a:r>
            <a:r>
              <a:rPr lang="ja-JP" altLang="en-US" dirty="0">
                <a:solidFill>
                  <a:srgbClr val="FFFF00"/>
                </a:solidFill>
              </a:rPr>
              <a:t>　</a:t>
            </a:r>
            <a:endParaRPr lang="en-US" altLang="ja-JP" dirty="0">
              <a:solidFill>
                <a:srgbClr val="FFFF00"/>
              </a:solidFill>
            </a:endParaRPr>
          </a:p>
          <a:p>
            <a:pPr algn="l"/>
            <a:r>
              <a:rPr kumimoji="1" lang="ja-JP" altLang="en-US" dirty="0">
                <a:solidFill>
                  <a:srgbClr val="FFFF00"/>
                </a:solidFill>
              </a:rPr>
              <a:t>日眼太郎：</a:t>
            </a:r>
            <a:r>
              <a:rPr lang="ja-JP" altLang="en-US" dirty="0">
                <a:solidFill>
                  <a:srgbClr val="FFFF00"/>
                </a:solidFill>
              </a:rPr>
              <a:t>○○製薬</a:t>
            </a:r>
            <a:r>
              <a:rPr lang="en-US" altLang="ja-JP" dirty="0">
                <a:solidFill>
                  <a:srgbClr val="FFFF00"/>
                </a:solidFill>
              </a:rPr>
              <a:t>【F】 , </a:t>
            </a:r>
            <a:r>
              <a:rPr lang="ja-JP" altLang="en-US" dirty="0">
                <a:solidFill>
                  <a:srgbClr val="FFFF00"/>
                </a:solidFill>
              </a:rPr>
              <a:t>▲▲工業</a:t>
            </a:r>
            <a:r>
              <a:rPr lang="en-US" altLang="ja-JP" dirty="0">
                <a:solidFill>
                  <a:srgbClr val="FFFF00"/>
                </a:solidFill>
              </a:rPr>
              <a:t>【I】 </a:t>
            </a:r>
          </a:p>
          <a:p>
            <a:pPr algn="l"/>
            <a:r>
              <a:rPr kumimoji="1" lang="ja-JP" altLang="en-US" dirty="0">
                <a:solidFill>
                  <a:srgbClr val="FFFF00"/>
                </a:solidFill>
              </a:rPr>
              <a:t>日眼花子：</a:t>
            </a:r>
            <a:r>
              <a:rPr lang="en-US" altLang="ja-JP" dirty="0">
                <a:solidFill>
                  <a:srgbClr val="FFFF00"/>
                </a:solidFill>
              </a:rPr>
              <a:t>【P】 </a:t>
            </a:r>
            <a:endParaRPr kumimoji="1" lang="ja-JP" altLang="en-US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209800" y="285729"/>
            <a:ext cx="7772400" cy="3314723"/>
          </a:xfrm>
          <a:ln>
            <a:solidFill>
              <a:schemeClr val="tx1">
                <a:lumMod val="95000"/>
              </a:schemeClr>
            </a:solidFill>
          </a:ln>
        </p:spPr>
        <p:txBody>
          <a:bodyPr>
            <a:normAutofit/>
          </a:bodyPr>
          <a:lstStyle/>
          <a:p>
            <a:r>
              <a:rPr lang="ja-JP" altLang="en-US" sz="4000" dirty="0"/>
              <a:t>日本眼科学会</a:t>
            </a:r>
            <a:br>
              <a:rPr lang="en-US" altLang="ja-JP" sz="4000" dirty="0"/>
            </a:br>
            <a:r>
              <a:rPr lang="ja-JP" altLang="en-US" sz="4000" dirty="0"/>
              <a:t>利益相反開示</a:t>
            </a:r>
            <a:br>
              <a:rPr lang="en-US" altLang="ja-JP" sz="4000" dirty="0"/>
            </a:br>
            <a:br>
              <a:rPr kumimoji="1" lang="en-US" altLang="ja-JP" dirty="0"/>
            </a:br>
            <a:r>
              <a:rPr lang="ja-JP" altLang="en-US" sz="3200" dirty="0"/>
              <a:t>筆頭演者：日眼太郎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166910" y="3886200"/>
            <a:ext cx="7929618" cy="1752600"/>
          </a:xfrm>
        </p:spPr>
        <p:txBody>
          <a:bodyPr>
            <a:normAutofit/>
          </a:bodyPr>
          <a:lstStyle/>
          <a:p>
            <a:r>
              <a:rPr kumimoji="1" lang="ja-JP" altLang="en-US" dirty="0">
                <a:solidFill>
                  <a:srgbClr val="FFFF00"/>
                </a:solidFill>
              </a:rPr>
              <a:t>利益相反公表基準に該当なし</a:t>
            </a:r>
            <a:endParaRPr lang="en-US" altLang="ja-JP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</TotalTime>
  <Words>63</Words>
  <Application>Microsoft Office PowerPoint</Application>
  <PresentationFormat>ワイド画面</PresentationFormat>
  <Paragraphs>6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テーマ</vt:lpstr>
      <vt:lpstr>日本眼科学会 利益相反開示  筆頭演者：日眼太郎</vt:lpstr>
      <vt:lpstr>日本眼科学会 利益相反開示  筆頭演者：日眼太郎</vt:lpstr>
    </vt:vector>
  </TitlesOfParts>
  <Company>財団法人 日本眼科学会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日本眼科学会 利益相反開示  筆頭演者：日眼太郎</dc:title>
  <dc:creator>user</dc:creator>
  <cp:lastModifiedBy>Precision3460M</cp:lastModifiedBy>
  <cp:revision>9</cp:revision>
  <dcterms:created xsi:type="dcterms:W3CDTF">2011-06-01T08:04:11Z</dcterms:created>
  <dcterms:modified xsi:type="dcterms:W3CDTF">2024-08-07T02:34:58Z</dcterms:modified>
</cp:coreProperties>
</file>