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7169150" cy="5376863" type="B5ISO"/>
  <p:notesSz cx="7104063" cy="102346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94">
          <p15:clr>
            <a:srgbClr val="A4A3A4"/>
          </p15:clr>
        </p15:guide>
        <p15:guide id="2" pos="22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CFF"/>
    <a:srgbClr val="5DE4FB"/>
    <a:srgbClr val="0066FF"/>
    <a:srgbClr val="009999"/>
    <a:srgbClr val="00CC99"/>
    <a:srgbClr val="2E9DB0"/>
    <a:srgbClr val="FFFF99"/>
    <a:srgbClr val="FFFF66"/>
    <a:srgbClr val="33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957954-BDCE-B410-A513-F98F18B55004}" v="4" dt="2025-03-03T07:17:13.32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02" autoAdjust="0"/>
    <p:restoredTop sz="94704" autoAdjust="0"/>
  </p:normalViewPr>
  <p:slideViewPr>
    <p:cSldViewPr>
      <p:cViewPr varScale="1">
        <p:scale>
          <a:sx n="132" d="100"/>
          <a:sy n="132" d="100"/>
        </p:scale>
        <p:origin x="2016" y="120"/>
      </p:cViewPr>
      <p:guideLst>
        <p:guide orient="horz" pos="1694"/>
        <p:guide pos="225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90"/>
      </p:cViewPr>
      <p:guideLst>
        <p:guide orient="horz" pos="322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4025424" y="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/>
          <a:lstStyle>
            <a:lvl1pPr algn="r">
              <a:defRPr sz="1100"/>
            </a:lvl1pPr>
          </a:lstStyle>
          <a:p>
            <a:pPr>
              <a:defRPr/>
            </a:pPr>
            <a:fld id="{61232BED-22F8-46F8-A6C8-A864C3FF304D}" type="datetimeFigureOut">
              <a:rPr lang="ja-JP" altLang="en-US"/>
              <a:pPr>
                <a:defRPr/>
              </a:pPr>
              <a:t>2025/10/27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l">
              <a:defRPr sz="11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4025424" y="9721853"/>
            <a:ext cx="3077051" cy="511175"/>
          </a:xfrm>
          <a:prstGeom prst="rect">
            <a:avLst/>
          </a:prstGeom>
        </p:spPr>
        <p:txBody>
          <a:bodyPr vert="horz" lIns="91402" tIns="45700" rIns="91402" bIns="45700" rtlCol="0" anchor="b"/>
          <a:lstStyle>
            <a:lvl1pPr algn="r">
              <a:defRPr sz="1100"/>
            </a:lvl1pPr>
          </a:lstStyle>
          <a:p>
            <a:pPr>
              <a:defRPr/>
            </a:pPr>
            <a:fld id="{4B55A590-1E65-44BB-ABC7-5E0186652AB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124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4023838" y="3"/>
            <a:ext cx="3078640" cy="512763"/>
          </a:xfrm>
          <a:prstGeom prst="rect">
            <a:avLst/>
          </a:prstGeom>
        </p:spPr>
        <p:txBody>
          <a:bodyPr vert="horz" lIns="109827" tIns="54914" rIns="109827" bIns="54914" rtlCol="0"/>
          <a:lstStyle>
            <a:lvl1pPr algn="r">
              <a:defRPr sz="1400"/>
            </a:lvl1pPr>
          </a:lstStyle>
          <a:p>
            <a:pPr>
              <a:defRPr/>
            </a:pPr>
            <a:fld id="{058235DF-6C40-49D9-ABED-7812D9B8EACE}" type="datetimeFigureOut">
              <a:rPr lang="ja-JP" altLang="en-US"/>
              <a:pPr>
                <a:defRPr/>
              </a:pPr>
              <a:t>2025/10/27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6763"/>
            <a:ext cx="5119687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9827" tIns="54914" rIns="109827" bIns="54914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710092" y="4862513"/>
            <a:ext cx="5683886" cy="4605337"/>
          </a:xfrm>
          <a:prstGeom prst="rect">
            <a:avLst/>
          </a:prstGeom>
        </p:spPr>
        <p:txBody>
          <a:bodyPr vert="horz" lIns="109827" tIns="54914" rIns="109827" bIns="54914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l">
              <a:defRPr sz="1400"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4023838" y="9720266"/>
            <a:ext cx="3078640" cy="512761"/>
          </a:xfrm>
          <a:prstGeom prst="rect">
            <a:avLst/>
          </a:prstGeom>
        </p:spPr>
        <p:txBody>
          <a:bodyPr vert="horz" lIns="109827" tIns="54914" rIns="109827" bIns="54914" rtlCol="0" anchor="b"/>
          <a:lstStyle>
            <a:lvl1pPr algn="r">
              <a:defRPr sz="1400"/>
            </a:lvl1pPr>
          </a:lstStyle>
          <a:p>
            <a:pPr>
              <a:defRPr/>
            </a:pPr>
            <a:fld id="{F7630BF4-1200-43E5-B77E-45F043D2C17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719809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dirty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73" indent="-285758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34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49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62" indent="-228607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75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90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103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318" indent="-228607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3FCA539-BF6C-4465-80B6-76453A400A82}" type="slidenum">
              <a:rPr lang="ja-JP" altLang="en-US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38163" y="1670050"/>
            <a:ext cx="6092825" cy="11525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74738" y="3046413"/>
            <a:ext cx="5019675" cy="13747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025223-02A6-4F8F-937F-7BBAC2F3CC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47115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3C1CC-0B4E-42C0-ACA3-86AAD4FB56B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61216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197475" y="215900"/>
            <a:ext cx="1612900" cy="45878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58775" y="215900"/>
            <a:ext cx="4686300" cy="45878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19D89D-A2CC-4A13-9E91-B2119B552F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97259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0A0E6-1F7B-48F3-8081-8664D103F08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6582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66738" y="3454400"/>
            <a:ext cx="6092825" cy="106838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66738" y="2279650"/>
            <a:ext cx="6092825" cy="11747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24282-1F0A-461A-9C77-0B148335337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7950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8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660775" y="1254125"/>
            <a:ext cx="3149600" cy="3549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DBA507-A170-40B5-A0FC-FD3699554CC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71661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8775" y="1203325"/>
            <a:ext cx="3167063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58775" y="1704975"/>
            <a:ext cx="3167063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641725" y="1203325"/>
            <a:ext cx="3168650" cy="501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641725" y="1704975"/>
            <a:ext cx="3168650" cy="3098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F348D-8A4A-4A38-8EB3-ABD131087DB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67167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124C9-CB84-47F0-97C0-218252D8AFF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54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860B2B-2EF7-44A1-BA53-F9D516AE92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65508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8775" y="214313"/>
            <a:ext cx="2359025" cy="9112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803525" y="214313"/>
            <a:ext cx="4006850" cy="45894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58775" y="1125538"/>
            <a:ext cx="2359025" cy="3678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1FF55-0100-4E3E-BEC4-4979C71EE85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1420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04938" y="3763963"/>
            <a:ext cx="4302125" cy="444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404938" y="481013"/>
            <a:ext cx="4302125" cy="322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404938" y="4208463"/>
            <a:ext cx="4302125" cy="63023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69763-8E11-4719-A9E2-44DA25D1C55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95146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8775" y="215900"/>
            <a:ext cx="64516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8775" y="1254125"/>
            <a:ext cx="6451600" cy="354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58775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449513" y="4895850"/>
            <a:ext cx="22701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ctr">
              <a:defRPr sz="11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137150" y="4895850"/>
            <a:ext cx="16732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1680" tIns="35840" rIns="71680" bIns="35840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pPr>
              <a:defRPr/>
            </a:pPr>
            <a:fld id="{24BF8E15-6FA4-40ED-81F0-36EAA36CFA2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+mj-lt"/>
          <a:ea typeface="+mj-ea"/>
          <a:cs typeface="+mj-cs"/>
        </a:defRPr>
      </a:lvl1pPr>
      <a:lvl2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2pPr>
      <a:lvl3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3pPr>
      <a:lvl4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4pPr>
      <a:lvl5pPr algn="ctr" defTabSz="717550" rtl="0" eaLnBrk="0" fontAlgn="base" hangingPunct="0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defTabSz="717550" rtl="0" fontAlgn="base">
        <a:spcBef>
          <a:spcPct val="0"/>
        </a:spcBef>
        <a:spcAft>
          <a:spcPct val="0"/>
        </a:spcAft>
        <a:defRPr kumimoji="1" sz="3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268288" indent="-268288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25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22383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2200">
          <a:solidFill>
            <a:schemeClr val="tx1"/>
          </a:solidFill>
          <a:latin typeface="+mn-lt"/>
          <a:ea typeface="+mn-ea"/>
        </a:defRPr>
      </a:lvl2pPr>
      <a:lvl3pPr marL="895350" indent="-177800" algn="l" defTabSz="717550" rtl="0" eaLnBrk="0" fontAlgn="base" hangingPunct="0">
        <a:spcBef>
          <a:spcPct val="20000"/>
        </a:spcBef>
        <a:spcAft>
          <a:spcPct val="0"/>
        </a:spcAft>
        <a:buChar char="•"/>
        <a:defRPr kumimoji="1" sz="1900">
          <a:solidFill>
            <a:schemeClr val="tx1"/>
          </a:solidFill>
          <a:latin typeface="+mn-lt"/>
          <a:ea typeface="+mn-ea"/>
        </a:defRPr>
      </a:lvl3pPr>
      <a:lvl4pPr marL="1254125" indent="-179388" algn="l" defTabSz="717550" rtl="0" eaLnBrk="0" fontAlgn="base" hangingPunct="0">
        <a:spcBef>
          <a:spcPct val="20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+mn-ea"/>
        </a:defRPr>
      </a:lvl4pPr>
      <a:lvl5pPr marL="1612900" indent="-179388" algn="l" defTabSz="717550" rtl="0" eaLnBrk="0" fontAlgn="base" hangingPunct="0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5pPr>
      <a:lvl6pPr marL="20701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6pPr>
      <a:lvl7pPr marL="25273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7pPr>
      <a:lvl8pPr marL="29845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8pPr>
      <a:lvl9pPr marL="3441700" indent="-179388" algn="l" defTabSz="717550" rtl="0" fontAlgn="base">
        <a:spcBef>
          <a:spcPct val="20000"/>
        </a:spcBef>
        <a:spcAft>
          <a:spcPct val="0"/>
        </a:spcAft>
        <a:buChar char="»"/>
        <a:defRPr kumimoji="1"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5"/>
          <p:cNvSpPr>
            <a:spLocks noChangeArrowheads="1"/>
          </p:cNvSpPr>
          <p:nvPr/>
        </p:nvSpPr>
        <p:spPr bwMode="auto">
          <a:xfrm>
            <a:off x="108742" y="96143"/>
            <a:ext cx="6946903" cy="518457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1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9" name="Rectangle 3"/>
          <p:cNvSpPr txBox="1">
            <a:spLocks noChangeArrowheads="1"/>
          </p:cNvSpPr>
          <p:nvPr/>
        </p:nvSpPr>
        <p:spPr bwMode="auto">
          <a:xfrm>
            <a:off x="108741" y="96143"/>
            <a:ext cx="6946904" cy="1037196"/>
          </a:xfrm>
          <a:prstGeom prst="rect">
            <a:avLst/>
          </a:prstGeom>
          <a:solidFill>
            <a:srgbClr val="66CCFF"/>
          </a:solidFill>
          <a:ln w="15875">
            <a:solidFill>
              <a:schemeClr val="tx1"/>
            </a:solidFill>
          </a:ln>
        </p:spPr>
        <p:txBody>
          <a:bodyPr lIns="71680" tIns="35840" rIns="71680" bIns="35840" anchor="ctr"/>
          <a:lstStyle>
            <a:lvl1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defTabSz="717550" rtl="0" eaLnBrk="0" fontAlgn="base" hangingPunct="0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defTabSz="717550" rtl="0" fontAlgn="base">
              <a:spcBef>
                <a:spcPct val="0"/>
              </a:spcBef>
              <a:spcAft>
                <a:spcPct val="0"/>
              </a:spcAft>
              <a:defRPr kumimoji="1" sz="3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ja-JP" altLang="en-US" sz="2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第</a:t>
            </a:r>
            <a:r>
              <a:rPr lang="en-US" altLang="ja-JP" sz="2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130</a:t>
            </a:r>
            <a:r>
              <a:rPr lang="ja-JP" altLang="en-US" sz="2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回日本眼科学会総会</a:t>
            </a:r>
            <a:endParaRPr lang="en-US" altLang="zh-CN" sz="2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lang="ja-JP" altLang="en-US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送付状</a:t>
            </a:r>
            <a:r>
              <a:rPr lang="en-US" altLang="ja-JP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pPr eaLnBrk="1" hangingPunct="1">
              <a:defRPr/>
            </a:pPr>
            <a:r>
              <a:rPr lang="ja-JP" altLang="en-US" sz="2200" b="1" kern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掲示用ポスター・設置用チラシ</a:t>
            </a: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8689889"/>
              </p:ext>
            </p:extLst>
          </p:nvPr>
        </p:nvGraphicFramePr>
        <p:xfrm>
          <a:off x="108743" y="1133340"/>
          <a:ext cx="6946900" cy="41473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9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8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0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003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78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467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学会名・研究会名・団体名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4167">
                <a:tc rowSpan="3"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ご担当者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ご所属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4167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4167">
                <a:tc vMerge="1">
                  <a:txBody>
                    <a:bodyPr/>
                    <a:lstStyle/>
                    <a:p>
                      <a:pPr algn="dist"/>
                      <a:endParaRPr kumimoji="1" lang="ja-JP" altLang="en-US" sz="1600" dirty="0"/>
                    </a:p>
                  </a:txBody>
                  <a:tcPr marL="91435" marR="91435" marT="45707" marB="4570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ご連絡先</a:t>
                      </a:r>
                      <a:r>
                        <a:rPr kumimoji="1" lang="en-US" altLang="ja-JP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(TEL)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300" b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902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備考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個数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／</a:t>
                      </a:r>
                    </a:p>
                  </a:txBody>
                  <a:tcPr marL="91435" marR="91435" marT="45707" marB="45707" anchor="ctr" anchorCtr="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5909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送付先</a:t>
                      </a:r>
                      <a:endParaRPr kumimoji="1" lang="en-US" altLang="ja-JP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〒</a:t>
                      </a:r>
                      <a:r>
                        <a:rPr lang="en-US" altLang="zh-CN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810-0001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福岡市中央区天神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1-9-17-11F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Meiryo UI"/>
                          <a:ea typeface="Meiryo UI"/>
                        </a:rPr>
                        <a:t>株式会社 コングレ　九州支社内</a:t>
                      </a:r>
                      <a:endParaRPr lang="en-US" altLang="ja-JP" sz="1400" b="1" i="0" dirty="0">
                        <a:solidFill>
                          <a:srgbClr val="000000"/>
                        </a:solidFill>
                        <a:latin typeface="Meiryo UI"/>
                        <a:ea typeface="Meiryo UI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130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回日本眼科学会</a:t>
                      </a:r>
                      <a:r>
                        <a:rPr lang="ja-JP" altLang="en-US" sz="1400" b="1" i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総会　運営事務局宛</a:t>
                      </a:r>
                      <a:endParaRPr lang="ja-JP" altLang="en-US" sz="1400" b="1" i="0" dirty="0">
                        <a:solidFill>
                          <a:srgbClr val="00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：</a:t>
                      </a:r>
                      <a:r>
                        <a:rPr lang="en-US" altLang="ja-JP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092-718-3531</a:t>
                      </a:r>
                      <a:r>
                        <a:rPr lang="ja-JP" altLang="en-US" sz="1400" b="1" i="0" dirty="0">
                          <a:solidFill>
                            <a:srgbClr val="00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（代表）</a:t>
                      </a: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94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3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必着日</a:t>
                      </a: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)AM</a:t>
                      </a:r>
                      <a:r>
                        <a:rPr kumimoji="1" lang="ja-JP" altLang="en-US" sz="20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着指定</a:t>
                      </a:r>
                    </a:p>
                  </a:txBody>
                  <a:tcPr marL="91435" marR="91435" marT="45707" marB="45707" anchor="ctr" anchorCtr="1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9143">
                <a:tc gridSpan="5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必要事項を全てご記入の上、必ず荷物側面の見えやすい場所に</a:t>
                      </a:r>
                      <a:r>
                        <a:rPr lang="ja-JP" altLang="en-US" sz="13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全ての荷物に貼付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してください。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本送付状は</a:t>
                      </a:r>
                      <a:r>
                        <a:rPr lang="ja-JP" altLang="en-US" sz="1300" b="1" dirty="0">
                          <a:solidFill>
                            <a:srgbClr val="FF0000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カラーで印刷</a:t>
                      </a:r>
                      <a:r>
                        <a:rPr lang="ja-JP" altLang="en-US" sz="1300" dirty="0">
                          <a:solidFill>
                            <a:schemeClr val="tx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メイリオ" panose="020B0604030504040204" pitchFamily="50" charset="-128"/>
                        </a:rPr>
                        <a:t>をお願いします。</a:t>
                      </a:r>
                      <a:endParaRPr kumimoji="1" lang="ja-JP" altLang="en-US" sz="13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1435" marR="91435" marT="45707" marB="45707" anchor="ctr" anchorCtr="1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2000" b="1" dirty="0">
                        <a:latin typeface="+mn-ea"/>
                        <a:ea typeface="+mn-ea"/>
                      </a:endParaRPr>
                    </a:p>
                  </a:txBody>
                  <a:tcPr marL="91435" marR="91435" marT="45707" marB="45707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9B6C179-6A83-6AA9-D3F9-9EFA1EFDF489}"/>
              </a:ext>
            </a:extLst>
          </p:cNvPr>
          <p:cNvSpPr txBox="1"/>
          <p:nvPr/>
        </p:nvSpPr>
        <p:spPr>
          <a:xfrm>
            <a:off x="6275923" y="2976463"/>
            <a:ext cx="51809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3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個口</a:t>
            </a:r>
            <a:endParaRPr kumimoji="1" lang="ja-JP" altLang="en-US" sz="13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7175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ja-JP" alt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106</Words>
  <Application>Microsoft Office PowerPoint</Application>
  <PresentationFormat>B5 (ISO) 176x250 mm</PresentationFormat>
  <Paragraphs>22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標準デザイン</vt:lpstr>
      <vt:lpstr>PowerPoint プレゼンテーション</vt:lpstr>
    </vt:vector>
  </TitlesOfParts>
  <Company>Japan Convention Services,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第64回国立病院総合医学会 荷札①【福岡国際会議場　1階　ストックルームA宛】</dc:title>
  <dc:creator>JCS_Kyushu</dc:creator>
  <cp:lastModifiedBy>江副 綾子 (Ryoko Ezoe)</cp:lastModifiedBy>
  <cp:revision>126</cp:revision>
  <cp:lastPrinted>2024-03-28T09:42:13Z</cp:lastPrinted>
  <dcterms:created xsi:type="dcterms:W3CDTF">2011-01-14T11:42:04Z</dcterms:created>
  <dcterms:modified xsi:type="dcterms:W3CDTF">2025-10-27T07:45:14Z</dcterms:modified>
</cp:coreProperties>
</file>