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719" autoAdjust="0"/>
  </p:normalViewPr>
  <p:slideViewPr>
    <p:cSldViewPr>
      <p:cViewPr varScale="1">
        <p:scale>
          <a:sx n="105" d="100"/>
          <a:sy n="105" d="100"/>
        </p:scale>
        <p:origin x="71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2024/7/30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2024/7/30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2024/7/30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2024/7/30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2024/7/30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2024/7/30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E431B-CBF7-4669-8718-E710DEDD2E75}" type="datetimeFigureOut">
              <a:rPr kumimoji="1" lang="ja-JP" altLang="en-US" smtClean="0"/>
              <a:pPr/>
              <a:t>2024/7/30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09800" y="285729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altLang="ja-JP" sz="4000" dirty="0"/>
              <a:t>Japanese Ophthalmological Society</a:t>
            </a:r>
            <a:br>
              <a:rPr lang="en-US" altLang="ja-JP" sz="4000" dirty="0"/>
            </a:br>
            <a:r>
              <a:rPr lang="en-US" altLang="ja-JP" sz="4000" dirty="0"/>
              <a:t>Financial Disclosure</a:t>
            </a:r>
            <a:br>
              <a:rPr lang="en-US" altLang="ja-JP" sz="4000" dirty="0"/>
            </a:br>
            <a:br>
              <a:rPr lang="en-US" altLang="ja-JP" sz="4000" dirty="0"/>
            </a:br>
            <a:r>
              <a:rPr lang="en-US" altLang="ja-JP" sz="3200" dirty="0"/>
              <a:t>First Author: Taro </a:t>
            </a:r>
            <a:r>
              <a:rPr lang="en-US" altLang="ja-JP" sz="3200" dirty="0" err="1"/>
              <a:t>Nichigan</a:t>
            </a:r>
            <a:endParaRPr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166910" y="3886200"/>
            <a:ext cx="7929618" cy="1752600"/>
          </a:xfrm>
        </p:spPr>
        <p:txBody>
          <a:bodyPr>
            <a:normAutofit/>
          </a:bodyPr>
          <a:lstStyle/>
          <a:p>
            <a:r>
              <a:rPr kumimoji="1" lang="en-US" altLang="ja-JP" dirty="0">
                <a:solidFill>
                  <a:srgbClr val="FFFF00"/>
                </a:solidFill>
              </a:rPr>
              <a:t>【Conflict of Interest</a:t>
            </a:r>
            <a:r>
              <a:rPr lang="en-US" altLang="ja-JP" dirty="0">
                <a:solidFill>
                  <a:srgbClr val="FFFF00"/>
                </a:solidFill>
              </a:rPr>
              <a:t>】</a:t>
            </a:r>
            <a:r>
              <a:rPr lang="ja-JP" altLang="en-US" dirty="0">
                <a:solidFill>
                  <a:srgbClr val="FFFF00"/>
                </a:solidFill>
              </a:rPr>
              <a:t>　</a:t>
            </a:r>
            <a:endParaRPr lang="en-US" altLang="ja-JP" dirty="0">
              <a:solidFill>
                <a:srgbClr val="FFFF00"/>
              </a:solidFill>
            </a:endParaRPr>
          </a:p>
          <a:p>
            <a:pPr algn="l"/>
            <a:r>
              <a:rPr kumimoji="1" lang="en-US" altLang="ja-JP" dirty="0">
                <a:solidFill>
                  <a:srgbClr val="FFFF00"/>
                </a:solidFill>
              </a:rPr>
              <a:t>Taro </a:t>
            </a:r>
            <a:r>
              <a:rPr kumimoji="1" lang="en-US" altLang="ja-JP" dirty="0" err="1">
                <a:solidFill>
                  <a:srgbClr val="FFFF00"/>
                </a:solidFill>
              </a:rPr>
              <a:t>Nichigan</a:t>
            </a:r>
            <a:r>
              <a:rPr kumimoji="1" lang="ja-JP" altLang="en-US" dirty="0">
                <a:solidFill>
                  <a:srgbClr val="FFFF00"/>
                </a:solidFill>
              </a:rPr>
              <a:t>：</a:t>
            </a:r>
            <a:r>
              <a:rPr lang="ja-JP" altLang="en-US" dirty="0">
                <a:solidFill>
                  <a:srgbClr val="FFFF00"/>
                </a:solidFill>
              </a:rPr>
              <a:t>○○</a:t>
            </a:r>
            <a:r>
              <a:rPr lang="en-US" altLang="ja-JP" dirty="0">
                <a:solidFill>
                  <a:srgbClr val="FFFF00"/>
                </a:solidFill>
              </a:rPr>
              <a:t> 【F】 , </a:t>
            </a:r>
            <a:r>
              <a:rPr lang="ja-JP" altLang="en-US">
                <a:solidFill>
                  <a:srgbClr val="FFFF00"/>
                </a:solidFill>
              </a:rPr>
              <a:t>▲▲</a:t>
            </a:r>
            <a:r>
              <a:rPr lang="en-US" altLang="ja-JP">
                <a:solidFill>
                  <a:srgbClr val="FFFF00"/>
                </a:solidFill>
              </a:rPr>
              <a:t>【I</a:t>
            </a:r>
            <a:r>
              <a:rPr lang="en-US" altLang="ja-JP" dirty="0">
                <a:solidFill>
                  <a:srgbClr val="FFFF00"/>
                </a:solidFill>
              </a:rPr>
              <a:t>】 </a:t>
            </a:r>
          </a:p>
          <a:p>
            <a:pPr algn="l"/>
            <a:r>
              <a:rPr kumimoji="1" lang="en-US" altLang="ja-JP" dirty="0" err="1">
                <a:solidFill>
                  <a:srgbClr val="FFFF00"/>
                </a:solidFill>
              </a:rPr>
              <a:t>Hanako</a:t>
            </a:r>
            <a:r>
              <a:rPr kumimoji="1" lang="en-US" altLang="ja-JP" dirty="0">
                <a:solidFill>
                  <a:srgbClr val="FFFF00"/>
                </a:solidFill>
              </a:rPr>
              <a:t> </a:t>
            </a:r>
            <a:r>
              <a:rPr kumimoji="1" lang="en-US" altLang="ja-JP" dirty="0" err="1">
                <a:solidFill>
                  <a:srgbClr val="FFFF00"/>
                </a:solidFill>
              </a:rPr>
              <a:t>Nichigan</a:t>
            </a:r>
            <a:r>
              <a:rPr kumimoji="1" lang="ja-JP" altLang="en-US" dirty="0">
                <a:solidFill>
                  <a:srgbClr val="FFFF00"/>
                </a:solidFill>
              </a:rPr>
              <a:t>：</a:t>
            </a:r>
            <a:r>
              <a:rPr lang="en-US" altLang="ja-JP" dirty="0">
                <a:solidFill>
                  <a:srgbClr val="FFFF00"/>
                </a:solidFill>
              </a:rPr>
              <a:t>【P】 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633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09800" y="285729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altLang="ja-JP" sz="4000" dirty="0"/>
              <a:t>Japanese Ophthalmological Society</a:t>
            </a:r>
            <a:br>
              <a:rPr lang="en-US" altLang="ja-JP" sz="4000" dirty="0"/>
            </a:br>
            <a:r>
              <a:rPr lang="en-US" altLang="ja-JP" sz="4000" dirty="0"/>
              <a:t>Financial Disclosure</a:t>
            </a:r>
            <a:br>
              <a:rPr lang="en-US" altLang="ja-JP" sz="4000" dirty="0"/>
            </a:br>
            <a:br>
              <a:rPr lang="en-US" altLang="ja-JP" sz="4000" dirty="0"/>
            </a:br>
            <a:r>
              <a:rPr lang="en-US" altLang="ja-JP" sz="3200" dirty="0"/>
              <a:t>First Author: Taro </a:t>
            </a:r>
            <a:r>
              <a:rPr lang="en-US" altLang="ja-JP" sz="3200" dirty="0" err="1"/>
              <a:t>Nichigan</a:t>
            </a:r>
            <a:endParaRPr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166910" y="3886200"/>
            <a:ext cx="7929618" cy="1752600"/>
          </a:xfrm>
        </p:spPr>
        <p:txBody>
          <a:bodyPr>
            <a:normAutofit/>
          </a:bodyPr>
          <a:lstStyle/>
          <a:p>
            <a:r>
              <a:rPr lang="en-US" altLang="ja-JP" dirty="0">
                <a:solidFill>
                  <a:srgbClr val="FFFF00"/>
                </a:solidFill>
              </a:rPr>
              <a:t>There is no conflict of interest to be disclosed</a:t>
            </a:r>
          </a:p>
        </p:txBody>
      </p:sp>
    </p:spTree>
    <p:extLst>
      <p:ext uri="{BB962C8B-B14F-4D97-AF65-F5344CB8AC3E}">
        <p14:creationId xmlns:p14="http://schemas.microsoft.com/office/powerpoint/2010/main" val="1976059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61</Words>
  <Application>Microsoft Office PowerPoint</Application>
  <PresentationFormat>ワイド画面</PresentationFormat>
  <Paragraphs>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テーマ</vt:lpstr>
      <vt:lpstr>Japanese Ophthalmological Society Financial Disclosure  First Author: Taro Nichigan</vt:lpstr>
      <vt:lpstr>Japanese Ophthalmological Society Financial Disclosure  First Author: Taro Nichigan</vt:lpstr>
    </vt:vector>
  </TitlesOfParts>
  <Company>財団法人 日本眼科学会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日本眼科学会 利益相反開示  筆頭演者：日眼太郎</dc:title>
  <dc:creator>user</dc:creator>
  <cp:lastModifiedBy>福元 絵理佳 (Erica Fukumoto)</cp:lastModifiedBy>
  <cp:revision>9</cp:revision>
  <dcterms:created xsi:type="dcterms:W3CDTF">2011-06-01T08:04:11Z</dcterms:created>
  <dcterms:modified xsi:type="dcterms:W3CDTF">2024-07-30T05:41:14Z</dcterms:modified>
</cp:coreProperties>
</file>