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61" d="100"/>
          <a:sy n="61" d="100"/>
        </p:scale>
        <p:origin x="1484" y="48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6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139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回中部日本整形外科災害外科学会・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学術集会</a:t>
            </a:r>
            <a:endParaRPr lang="ja-JP" altLang="en-US" sz="20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掲示用ポスター・チラシ</a:t>
            </a:r>
            <a:r>
              <a:rPr lang="en-US" altLang="ja-JP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87450"/>
              </p:ext>
            </p:extLst>
          </p:nvPr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08654" y="488231"/>
            <a:ext cx="4051036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530-0011 </a:t>
            </a:r>
            <a:r>
              <a:rPr lang="ja-JP" altLang="en-US" sz="1050" dirty="0"/>
              <a:t>大阪市北区大深町</a:t>
            </a:r>
            <a:r>
              <a:rPr lang="en-US" altLang="ja-JP" sz="1050" dirty="0"/>
              <a:t>3-1</a:t>
            </a:r>
            <a:r>
              <a:rPr lang="ja-JP" altLang="en-US" sz="1050" dirty="0"/>
              <a:t>　グランフロント大阪 北館</a:t>
            </a:r>
            <a:r>
              <a:rPr lang="en-US" altLang="ja-JP" sz="1050" dirty="0"/>
              <a:t>B2</a:t>
            </a:r>
            <a:r>
              <a:rPr lang="ja-JP" altLang="en-US" sz="1050" dirty="0"/>
              <a:t>階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ナレッジキャピタル コングレコンベンションセンター ルーム</a:t>
            </a:r>
            <a:r>
              <a:rPr lang="en-US" altLang="ja-JP" sz="1050" dirty="0"/>
              <a:t>4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139</a:t>
            </a:r>
            <a:r>
              <a:rPr lang="ja-JP" altLang="en-US" sz="1050" dirty="0"/>
              <a:t>回中部日本整形外科災害外科学会・学術集会　運営本部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 dirty="0"/>
              <a:t>080-1509-4071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27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0213202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170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Takahiro Naoi</cp:lastModifiedBy>
  <cp:revision>131</cp:revision>
  <cp:lastPrinted>2022-04-04T04:58:50Z</cp:lastPrinted>
  <dcterms:created xsi:type="dcterms:W3CDTF">2011-01-14T11:42:04Z</dcterms:created>
  <dcterms:modified xsi:type="dcterms:W3CDTF">2022-08-17T05:51:48Z</dcterms:modified>
</cp:coreProperties>
</file>