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816" y="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81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2FA40FA-5555-4A71-A530-DB70E5BD6895}" type="datetime1">
              <a:rPr lang="ja-JP" altLang="en-US"/>
              <a:pPr>
                <a:defRPr/>
              </a:pPr>
              <a:t>2022/8/29</a:t>
            </a:fld>
            <a:endParaRPr lang="ja-JP" altLang="en-US"/>
          </a:p>
        </p:txBody>
      </p:sp>
      <p:sp>
        <p:nvSpPr>
          <p:cNvPr id="5" name="フッター プレースホルダ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45982E0-4767-40C6-912D-15B6BFA1B5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The 75th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Congress of the Japan Society of Obstetrics and Gynecology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/>
          </p:cNvPr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4141788"/>
            <a:ext cx="76358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0" lang="ja-JP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endParaRPr kumimoji="0"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テーマ</vt:lpstr>
      <vt:lpstr>The 75th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shu-takano</cp:lastModifiedBy>
  <cp:revision>15</cp:revision>
  <dcterms:created xsi:type="dcterms:W3CDTF">2010-12-17T06:53:41Z</dcterms:created>
  <dcterms:modified xsi:type="dcterms:W3CDTF">2022-08-29T10:36:16Z</dcterms:modified>
</cp:coreProperties>
</file>