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816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8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FA40FA-5555-4A71-A530-DB70E5BD6895}" type="datetime1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982E0-4767-40C6-912D-15B6BFA1B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75th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/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75th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shu-takano</cp:lastModifiedBy>
  <cp:revision>15</cp:revision>
  <dcterms:created xsi:type="dcterms:W3CDTF">2010-12-17T06:53:41Z</dcterms:created>
  <dcterms:modified xsi:type="dcterms:W3CDTF">2022-08-29T10:36:16Z</dcterms:modified>
</cp:coreProperties>
</file>