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816" y="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129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A4A1C07-1090-4CE1-B8AF-1942075EB4A0}" type="datetime1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4CF16-08D3-4DD3-947A-FA725819D8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75th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Congress of the Japan Society of Obstetrics and Gynecology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正方形/長方形 3"/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3946525"/>
            <a:ext cx="76358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Matters requiring disclosure of 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 are as follows;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founding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Co.  Limit.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Researchers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 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Inc.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5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Yes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テーマ</vt:lpstr>
      <vt:lpstr>The 75th Annual Congress of the Japan Society of Obstetrics and Gynecology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shu-takano</cp:lastModifiedBy>
  <cp:revision>15</cp:revision>
  <dcterms:created xsi:type="dcterms:W3CDTF">2010-12-17T06:53:41Z</dcterms:created>
  <dcterms:modified xsi:type="dcterms:W3CDTF">2022-08-29T10:35:57Z</dcterms:modified>
</cp:coreProperties>
</file>