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E9F2-D401-43EE-8D27-C8AE1CC5AA36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A47AF-7C74-4A91-9780-15FFBB79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16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6E603-51B1-44EB-9E4B-B6E11C35CFB1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551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E45B2-9768-49A2-8078-9011B8B397C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30231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8133-B571-47F1-BB6B-7A054598D3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689129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799" y="609600"/>
            <a:ext cx="2590801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1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B9055-6283-4C20-A82F-E29108AA2D9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02784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69DF9-4060-46DB-A71C-CC6910DE66A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855213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12268-3461-4A4A-945A-A87C87F275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1832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53E3E-3FBF-4E8B-9B5B-26750D49947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92268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3160-E211-4F0D-AE4C-848BBFBD4B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27459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E228B-A27E-46C3-ADC3-E59499730A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44315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64672-7E78-4B15-9868-A8F031EDD9A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22011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B4227-F889-4667-8E75-9D0CB0C33B3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98384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879F-2E5F-49C6-978F-90765FBB2AE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02819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1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75D18-DB41-487A-8F1E-F92D9A3D086F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8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98997" y="795338"/>
            <a:ext cx="9267230" cy="2286000"/>
          </a:xfrm>
          <a:solidFill>
            <a:srgbClr val="333399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sz="6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r>
              <a:rPr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2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sz="3200" i="1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3200" i="1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3600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発表者名：　</a:t>
            </a:r>
            <a:r>
              <a:rPr lang="ja-JP" altLang="en-US" sz="3600" dirty="0" smtClean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○○　○○</a:t>
            </a:r>
            <a:endParaRPr lang="en-US" altLang="ja-JP" sz="3600" dirty="0">
              <a:solidFill>
                <a:srgbClr val="FFFF1F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3834" y="3573016"/>
            <a:ext cx="7117556" cy="252028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今回の講演に際し、開示すべき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利益相反関係にある企業などは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ありません。</a:t>
            </a: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1152525" y="153988"/>
            <a:ext cx="9886950" cy="655161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24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56963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利益相反の開示 　 発表者名：　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利益相反の開示 　 発表者名：　益子邦洋</dc:title>
  <dc:creator>益子邦洋</dc:creator>
  <cp:lastModifiedBy>staff-tokyo66</cp:lastModifiedBy>
  <cp:revision>2</cp:revision>
  <dcterms:created xsi:type="dcterms:W3CDTF">2016-09-07T21:02:14Z</dcterms:created>
  <dcterms:modified xsi:type="dcterms:W3CDTF">2016-09-29T04:48:13Z</dcterms:modified>
</cp:coreProperties>
</file>