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7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68E9F2-D401-43EE-8D27-C8AE1CC5AA36}" type="datetimeFigureOut">
              <a:rPr kumimoji="1" lang="ja-JP" altLang="en-US" smtClean="0"/>
              <a:t>2016/9/29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8A47AF-7C74-4A91-9780-15FFBB79C46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7167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B16E603-51B1-44EB-9E4B-B6E11C35CFB1}" type="slidenum">
              <a:rPr lang="en-US" altLang="ja-JP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US" altLang="ja-JP" dirty="0">
              <a:solidFill>
                <a:prstClr val="black"/>
              </a:solidFill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4538"/>
            <a:ext cx="6616700" cy="3722687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ja-JP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36551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8E45B2-9768-49A2-8078-9011B8B397C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030231"/>
      </p:ext>
    </p:extLst>
  </p:cSld>
  <p:clrMapOvr>
    <a:masterClrMapping/>
  </p:clrMapOvr>
  <p:transition spd="slow"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248133-B571-47F1-BB6B-7A054598D33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689129"/>
      </p:ext>
    </p:extLst>
  </p:cSld>
  <p:clrMapOvr>
    <a:masterClrMapping/>
  </p:clrMapOvr>
  <p:transition spd="slow"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799" y="609600"/>
            <a:ext cx="2590801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1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B9055-6283-4C20-A82F-E29108AA2D9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2402784"/>
      </p:ext>
    </p:extLst>
  </p:cSld>
  <p:clrMapOvr>
    <a:masterClrMapping/>
  </p:clrMapOvr>
  <p:transition spd="slow"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69DF9-4060-46DB-A71C-CC6910DE66A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855213"/>
      </p:ext>
    </p:extLst>
  </p:cSld>
  <p:clrMapOvr>
    <a:masterClrMapping/>
  </p:clrMapOvr>
  <p:transition spd="slow"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12268-3461-4A4A-945A-A87C87F2751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61832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53E3E-3FBF-4E8B-9B5B-26750D49947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692268"/>
      </p:ext>
    </p:extLst>
  </p:cSld>
  <p:clrMapOvr>
    <a:masterClrMapping/>
  </p:clrMapOvr>
  <p:transition spd="slow"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3160-E211-4F0D-AE4C-848BBFBD4BD9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0827459"/>
      </p:ext>
    </p:extLst>
  </p:cSld>
  <p:clrMapOvr>
    <a:masterClrMapping/>
  </p:clrMapOvr>
  <p:transition spd="slow"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E228B-A27E-46C3-ADC3-E59499730AD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044315"/>
      </p:ext>
    </p:extLst>
  </p:cSld>
  <p:clrMapOvr>
    <a:masterClrMapping/>
  </p:clrMapOvr>
  <p:transition spd="slow"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264672-7E78-4B15-9868-A8F031EDD9A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22011"/>
      </p:ext>
    </p:extLst>
  </p:cSld>
  <p:clrMapOvr>
    <a:masterClrMapping/>
  </p:clrMapOvr>
  <p:transition spd="slow"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B4227-F889-4667-8E75-9D0CB0C33B3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98384"/>
      </p:ext>
    </p:extLst>
  </p:cSld>
  <p:clrMapOvr>
    <a:masterClrMapping/>
  </p:clrMapOvr>
  <p:transition spd="slow"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0879F-2E5F-49C6-978F-90765FBB2AE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1102819"/>
      </p:ext>
    </p:extLst>
  </p:cSld>
  <p:clrMapOvr>
    <a:masterClrMapping/>
  </p:clrMapOvr>
  <p:transition spd="slow"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1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775D18-DB41-487A-8F1E-F92D9A3D086F}" type="slidenum">
              <a:rPr lang="en-US" altLang="ja-JP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785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98997" y="795338"/>
            <a:ext cx="9267230" cy="2286000"/>
          </a:xfrm>
          <a:solidFill>
            <a:srgbClr val="333399"/>
          </a:solidFill>
          <a:ln>
            <a:solidFill>
              <a:srgbClr val="00FFFF"/>
            </a:solidFill>
          </a:ln>
        </p:spPr>
        <p:txBody>
          <a:bodyPr/>
          <a:lstStyle/>
          <a:p>
            <a:pPr eaLnBrk="1" hangingPunct="1"/>
            <a:r>
              <a:rPr lang="ja-JP" altLang="en-US" sz="6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利益相反の開示</a:t>
            </a:r>
            <a:r>
              <a:rPr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48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20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en-US" altLang="ja-JP" sz="3200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/>
            </a:r>
            <a:br>
              <a:rPr lang="en-US" altLang="ja-JP" sz="3200" i="1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</a:br>
            <a:r>
              <a:rPr lang="ja-JP" altLang="en-US" sz="3600" dirty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発表者名：</a:t>
            </a:r>
            <a:r>
              <a:rPr lang="ja-JP" altLang="en-US" sz="360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　</a:t>
            </a:r>
            <a:r>
              <a:rPr lang="ja-JP" altLang="en-US" sz="3600" smtClean="0">
                <a:solidFill>
                  <a:srgbClr val="FFFF1F"/>
                </a:solidFill>
                <a:latin typeface="HGP創英角ｺﾞｼｯｸUB" pitchFamily="50" charset="-128"/>
                <a:ea typeface="HGP創英角ｺﾞｼｯｸUB" pitchFamily="50" charset="-128"/>
              </a:rPr>
              <a:t>○○　○○</a:t>
            </a:r>
            <a:endParaRPr lang="en-US" altLang="ja-JP" sz="3600" dirty="0">
              <a:solidFill>
                <a:srgbClr val="FFFF1F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73834" y="3573016"/>
            <a:ext cx="7117556" cy="252028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利益相反：あり</a:t>
            </a: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dirty="0" smtClean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企業・団体名：○○</a:t>
            </a:r>
            <a:endParaRPr lang="en-US" altLang="ja-JP" dirty="0" smtClean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1152525" y="153988"/>
            <a:ext cx="9886950" cy="6551612"/>
          </a:xfrm>
          <a:prstGeom prst="rect">
            <a:avLst/>
          </a:prstGeom>
          <a:noFill/>
          <a:ln w="38100" algn="ctr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0" lang="ja-JP" altLang="en-US" sz="2400" dirty="0">
              <a:solidFill>
                <a:srgbClr val="000000"/>
              </a:solidFill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34569631"/>
      </p:ext>
    </p:extLst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15</Words>
  <Application>Microsoft Office PowerPoint</Application>
  <PresentationFormat>ユーザー設定</PresentationFormat>
  <Paragraphs>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Default Design</vt:lpstr>
      <vt:lpstr>利益相反の開示 　 発表者名：　○○　○○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利益相反の開示 　 発表者名：　益子邦洋</dc:title>
  <dc:creator>益子邦洋</dc:creator>
  <cp:lastModifiedBy>staff-tokyo66</cp:lastModifiedBy>
  <cp:revision>3</cp:revision>
  <dcterms:created xsi:type="dcterms:W3CDTF">2016-09-07T21:02:14Z</dcterms:created>
  <dcterms:modified xsi:type="dcterms:W3CDTF">2016-09-29T04:48:45Z</dcterms:modified>
</cp:coreProperties>
</file>