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348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33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20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67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37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85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9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11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06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8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9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04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86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956000" y="361893"/>
            <a:ext cx="8280000" cy="2369880"/>
          </a:xfrm>
          <a:prstGeom prst="rect">
            <a:avLst/>
          </a:prstGeom>
          <a:solidFill>
            <a:schemeClr val="tx1"/>
          </a:solidFill>
          <a:ln cmpd="sng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</a:rPr>
              <a:t>日本がん免疫学会</a:t>
            </a:r>
            <a:endParaRPr lang="en-US" altLang="ja-JP" sz="4800" b="1" dirty="0">
              <a:solidFill>
                <a:schemeClr val="bg1"/>
              </a:solidFill>
            </a:endParaRPr>
          </a:p>
          <a:p>
            <a:pPr algn="ctr"/>
            <a:r>
              <a:rPr lang="en-US" altLang="ja-JP" sz="4800" b="1" dirty="0">
                <a:solidFill>
                  <a:schemeClr val="bg1"/>
                </a:solidFill>
              </a:rPr>
              <a:t>COI</a:t>
            </a:r>
            <a:r>
              <a:rPr lang="ja-JP" altLang="en-US" sz="4800" b="1" dirty="0">
                <a:solidFill>
                  <a:schemeClr val="bg1"/>
                </a:solidFill>
              </a:rPr>
              <a:t>開示</a:t>
            </a:r>
            <a:endParaRPr lang="en-US" altLang="ja-JP" sz="4800" b="1" dirty="0">
              <a:solidFill>
                <a:schemeClr val="bg1"/>
              </a:solidFill>
            </a:endParaRPr>
          </a:p>
          <a:p>
            <a:pPr algn="ctr"/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lang="ja-JP" altLang="en-US" sz="3400" b="1" dirty="0">
                <a:solidFill>
                  <a:schemeClr val="bg1"/>
                </a:solidFill>
              </a:rPr>
              <a:t>筆頭発表者名</a:t>
            </a:r>
            <a:r>
              <a:rPr lang="en-US" altLang="ja-JP" sz="3400" b="1" dirty="0">
                <a:solidFill>
                  <a:schemeClr val="bg1"/>
                </a:solidFill>
              </a:rPr>
              <a:t>:</a:t>
            </a:r>
            <a:r>
              <a:rPr lang="ja-JP" altLang="en-US" sz="3400" b="1" dirty="0">
                <a:solidFill>
                  <a:schemeClr val="bg1"/>
                </a:solidFill>
              </a:rPr>
              <a:t>　〇〇　〇〇　</a:t>
            </a:r>
            <a:endParaRPr lang="ja-JP" altLang="en-US" sz="34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56000" y="3772396"/>
            <a:ext cx="84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/>
              <a:t>演題発表に関連し、開示すべき</a:t>
            </a:r>
            <a:r>
              <a:rPr lang="en-US" altLang="ja-JP" sz="3000" b="1" dirty="0"/>
              <a:t>COI</a:t>
            </a:r>
            <a:r>
              <a:rPr lang="ja-JP" altLang="en-US" sz="3000" b="1" dirty="0"/>
              <a:t>関係にある</a:t>
            </a:r>
            <a:endParaRPr lang="en-US" altLang="ja-JP" sz="3000" b="1" dirty="0"/>
          </a:p>
          <a:p>
            <a:r>
              <a:rPr lang="ja-JP" altLang="en-US" sz="3000" b="1" dirty="0"/>
              <a:t>企業などありません</a:t>
            </a:r>
            <a:r>
              <a:rPr lang="ja-JP" altLang="en-US" sz="30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2850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31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Suguru Nomura</cp:lastModifiedBy>
  <cp:revision>15</cp:revision>
  <cp:lastPrinted>2019-11-19T03:25:12Z</cp:lastPrinted>
  <dcterms:created xsi:type="dcterms:W3CDTF">2019-11-19T02:40:26Z</dcterms:created>
  <dcterms:modified xsi:type="dcterms:W3CDTF">2021-05-27T01:29:59Z</dcterms:modified>
</cp:coreProperties>
</file>