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D4775"/>
    <a:srgbClr val="487A5E"/>
    <a:srgbClr val="B18E5C"/>
    <a:srgbClr val="008B43"/>
    <a:srgbClr val="0A4384"/>
    <a:srgbClr val="007931"/>
    <a:srgbClr val="006B4B"/>
    <a:srgbClr val="33CC33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94" d="100"/>
          <a:sy n="94" d="100"/>
        </p:scale>
        <p:origin x="2238" y="84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2024/12/5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20367"/>
            <a:ext cx="9705305" cy="1262941"/>
          </a:xfrm>
          <a:prstGeom prst="rect">
            <a:avLst/>
          </a:prstGeom>
          <a:solidFill>
            <a:srgbClr val="2D4775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4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4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34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回日本災害医学会総会・学術集会 記念大会</a:t>
            </a:r>
            <a:endParaRPr lang="en-US" altLang="zh-CN" sz="34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803900" y="6143918"/>
            <a:ext cx="4409975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200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送付先：〒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455-0848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名古屋市港区金城ふ頭二丁目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番地</a:t>
            </a:r>
            <a:b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名古屋市国際展示場（ポートメッセなごや）第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展示館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b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主催者事務室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回日本災害医学会総会・学術集会 記念大会　運営本部宛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56513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日（水）</a:t>
            </a:r>
            <a:endParaRPr lang="en-US" altLang="ja-JP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14:00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16:00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109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送付先：〒455-0848　名古屋市港区金城ふ頭二丁目2番地 名古屋市国際展示場（ポートメッセなごや）第1展示館1F 主催者事務室B　 第30回日本災害医学会総会・学術集会 記念大会　運営本部宛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三輪 賢人 (Kento Miwa)</cp:lastModifiedBy>
  <cp:revision>142</cp:revision>
  <cp:lastPrinted>2019-11-29T07:38:10Z</cp:lastPrinted>
  <dcterms:created xsi:type="dcterms:W3CDTF">2004-05-07T09:59:53Z</dcterms:created>
  <dcterms:modified xsi:type="dcterms:W3CDTF">2024-12-05T10:19:58Z</dcterms:modified>
</cp:coreProperties>
</file>