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72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2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FE950FDF-5EBE-4100-9C2F-1D006ED9797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9AE2ED3-49B0-4E18-BB69-49F9E9E8B4E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B3BE84F-3379-4F13-B7BB-36E928F10C6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ヒラギノ明朝 ProN W3" charset="0"/>
                <a:cs typeface="ヒラギノ明朝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03CA74F-7E90-4E25-9EA5-AAFC9C0EF42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ヒラギノ明朝 ProN W3" charset="0"/>
                <a:cs typeface="ヒラギノ明朝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CE49F7B-DB7E-4BCB-AAF3-7F06AA3699F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ヒラギノ明朝 ProN W3" charset="0"/>
                <a:cs typeface="ヒラギノ明朝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31FA4D42-F755-4A48-8305-CE7C2E2BAA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A1754AF-38C1-41F9-8CC6-C690E1CFE2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4CA27CFA-A2E6-4675-A751-72D375405B9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fld id="{5101A2A8-FBAB-4E3C-9D5A-541E23F430AD}" type="slidenum">
              <a:rPr lang="en-US" altLang="ja-JP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en-US" altLang="ja-JP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3BFA2E58-7202-402B-8CA2-F3342EB9D2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3C40DDA7-9CD7-4319-AC52-6F5A162FD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ja-JP" altLang="en-US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4CA27CFA-A2E6-4675-A751-72D375405B9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fld id="{5101A2A8-FBAB-4E3C-9D5A-541E23F430AD}" type="slidenum">
              <a:rPr lang="en-US" altLang="ja-JP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ja-JP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3BFA2E58-7202-402B-8CA2-F3342EB9D2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3C40DDA7-9CD7-4319-AC52-6F5A162FD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ja-JP" altLang="en-US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349F29E-3190-4064-AE0D-5D2D74F3200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73A66E-B382-4806-93F7-8BF6E435E00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1D8C0-6E34-446E-8C44-8E8FDCDDC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81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8F39D3B-EFAA-4B4A-8D36-850E8746E48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A43565-B3E5-4B06-9B9C-A651992ED7D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95EDC-B75D-4159-BDEE-8C308BA8F1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800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9EB1D5D-A608-4733-8664-383F9EB5BB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C2E5A38-5EA6-45D3-8CE2-9E90E0F26B7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95462-D6FC-4FE4-8969-9F06888E1D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78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905BF1-B713-4A43-8916-0064C6FC9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096327-679D-48D9-A6E0-371D7630B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2C6AE6-AB48-4927-A9B9-93D84111F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2FAF0E-1E59-4BB6-92FC-30DD0E16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F5C8EC-079C-40EF-8A8F-EDA39987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940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935780-BE72-436B-9799-C6674ABB4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0C441A-F94A-4B31-83DD-14137D56A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5ED827-7CD4-4466-A6CA-8D8BE2E40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11F1ED-AAF7-4610-A62F-30874549F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58CFC8-0F35-41B7-9BD9-432747AC2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123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7E2A3E-2AEB-4230-9D31-BA0438042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18656B-3E8E-4D0A-B060-DED18B852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04FD08-EF88-4CAE-916C-CC8DE19D3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6352CA-7C67-400A-8C79-01EB76B17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9C7EB3-5A93-417D-9563-23A42BDD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32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59107-BDEE-4760-8856-C39003B50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8F1A32-13B7-409B-9577-720A6EE1C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E524A6-D891-4F20-A83F-69041905B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EC2F47-2D97-4FEE-B9FF-8C88D574B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368F01-DC9C-4F91-939A-4405688E0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02F522-454B-4232-AF6A-DDD453421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349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B28D70-486B-4756-B205-F2461B11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526890-59ED-4269-BC6D-8764C6182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0275A1-31BF-412B-88D8-855A7C2E3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FB345D-07DE-40E8-A3FC-9B85DFDBD9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C080C31-CEA8-4845-B046-F4A17124E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7B3A09-4FDD-43B1-BD66-9938B9C83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B5EC244-79B7-4AF5-B62D-0DC26DB21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C2EC6F-E5C2-4F77-B4E8-38948B87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872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2C756-7A74-4D31-8B7D-3EF55720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FA0061-9049-400E-911F-32687D87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446C24-8C27-4E9F-B637-9E15865AB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407F22-FCE1-446D-A70F-DEA1D3F8A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30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380649A-E09E-43A0-A6CA-2D8FF00C9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F41E5FC-33BA-4A23-AFB4-3B29387EB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197BBB-8036-4816-8EC1-4438B610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319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D9DE9A-3480-4849-BC1D-5A7721D63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683605-FA06-4A98-95C7-C38791B5D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C2CFA4-42A1-4823-B4E5-09DD991E6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21C674-B76D-4EE3-BFC5-76E1A8CE8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A166CD-84B2-4C8C-8D6C-96B4AC50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8834EA-76C0-431B-881D-33DF0612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6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1662F35-291E-4BC5-BDB6-BDCB4E01E18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E62612B-FF27-4318-AACC-70499D1F064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21B1B-583F-4D7B-995D-8FC940B696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4626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E787F-9FE1-4C16-AB39-F347D4113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72A070E-6319-470C-9E22-50D64875D3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B34AB69-28FF-4058-A0DB-66C5F8364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084602-9A02-48C5-AE4C-6BBFFBCE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142B58-7918-435D-8EA1-D26BD8A9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EA1547-500B-420C-B323-99811BA7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87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9437D-755A-4B9B-AE6F-E48E3E37B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476608-7E80-482C-AE1B-B633E1131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75B127-2A0C-4404-9DFC-E9A6F5A7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649DEF-4F29-41F9-A411-543D1FF0F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855AC8-E47F-462E-987C-A0B83296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369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E2BD2E3-B764-4E26-A50D-0B2A359A7C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B1B0DC-E0DB-4749-A5C5-F3933B2F8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05DBA3-804D-439C-ABF1-749C4AEF6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DA956F-9468-4F1D-B859-93665031F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ACFFF1-44B1-423F-BFC9-CF2C3CC9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06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BF76A51-34FC-4454-9D5E-FFF22548B60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DFDE58-4438-4F4B-A7C0-660DC4EB264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02BCD-FF28-4698-82FA-750060742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973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85B3D45-825B-4A77-9EA6-25144CDF21B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01E3E15-AD17-4CAF-ACF6-6DE95A7917B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DD240-A7EB-4CA8-8C2D-9A2E1FA83E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965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261DF08-EF58-4756-ADBF-0370E268033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74B064A-D466-4A0D-B27C-B7F38E67A9F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5DCA7-5BD4-4ABF-BE7B-CB2606D83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9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807C665B-227C-4B13-AC76-8F2DFF7C2B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8E2484-7D36-45FF-BD92-340616B910D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7A2BC-4202-4A99-9051-2890A49E3A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185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B81967-193B-4C44-AC4D-85189B46862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D4D40D2-0A1E-4629-A7AB-39D1E494517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B08B0-C3FA-4D67-9931-F4A04EDD6E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923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49879EA-3562-4982-AB99-BEE6656D85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DA83DCC-7B8A-4DA8-B7B6-F377CF22292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DBFF5-1384-433F-838D-947473ED48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161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B1CE194-550D-44C3-9970-EC382F6EB03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F737025-2A67-40A4-A355-AFFC71BDED5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23822-8B84-4ADD-A5A5-922D10F357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352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A5F8D046-1AF3-4478-84F8-0DDD496649B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ヒラギノ明朝 ProN W3" charset="0"/>
              </a:defRPr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1027" name="Text Box 2">
            <a:extLst>
              <a:ext uri="{FF2B5EF4-FFF2-40B4-BE49-F238E27FC236}">
                <a16:creationId xmlns:a16="http://schemas.microsoft.com/office/drawing/2014/main" id="{819B1BE3-75D2-416D-ACF7-1C0236ED7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C1A29DE-DA56-478F-AF79-3CCE29036A7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10A5ADB-230E-4EB2-8609-08B37CD8D1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FA103367-B15D-4AD9-9597-FCD3F61F5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</a:t>
            </a:r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8DA79DBB-7121-4F75-A6A2-EE5B76DF9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  <a:endParaRPr lang="en-GB" altLang="ja-JP"/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4"/>
            <a:r>
              <a:rPr lang="en-GB" altLang="ja-JP"/>
              <a:t>9</a:t>
            </a:r>
            <a:r>
              <a:rPr lang="ja-JP" altLang="en-GB"/>
              <a:t>レベル目のアウトライン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kumimoji="1"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kumimoji="1"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855662F-9F51-4038-BB6F-786D996D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FBAACF-3026-47DC-A609-1095226DE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1AA34F-7EAB-440A-93CF-73A77C3871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FD3C-B270-45A9-80F7-22218801228E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08C89B-9514-4029-869D-04611B186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3DB778-26BE-4581-A4C8-E7CEAE38E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4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E88A4C3B-A95D-498B-BE8B-7C22D0532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8" y="116632"/>
            <a:ext cx="2499700" cy="39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ja-JP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見本：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あり</a:t>
            </a:r>
            <a:endParaRPr lang="ja-JP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1AEB6554-27B1-482C-ACCD-E9BA21E8D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19" y="732066"/>
            <a:ext cx="7091362" cy="1937538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zh-CN" altLang="en-US" sz="3500" dirty="0">
                <a:latin typeface="ＭＳ Ｐゴシック" pitchFamily="50" charset="-128"/>
                <a:ea typeface="ＭＳ Ｐゴシック" pitchFamily="50" charset="-128"/>
              </a:rPr>
              <a:t>第</a:t>
            </a:r>
            <a:r>
              <a:rPr lang="en-US" altLang="zh-CN" sz="3500" dirty="0">
                <a:latin typeface="ＭＳ Ｐゴシック" pitchFamily="50" charset="-128"/>
                <a:ea typeface="ＭＳ Ｐゴシック" pitchFamily="50" charset="-128"/>
              </a:rPr>
              <a:t>31</a:t>
            </a:r>
            <a:r>
              <a:rPr lang="zh-CN" altLang="en-US" sz="3500" dirty="0">
                <a:latin typeface="ＭＳ Ｐゴシック" pitchFamily="50" charset="-128"/>
                <a:ea typeface="ＭＳ Ｐゴシック" pitchFamily="50" charset="-128"/>
              </a:rPr>
              <a:t>回日本腰痛学会</a:t>
            </a:r>
            <a:endParaRPr lang="en-US" altLang="zh-CN" sz="3500" dirty="0">
              <a:latin typeface="ＭＳ Ｐゴシック" pitchFamily="50" charset="-128"/>
              <a:ea typeface="ＭＳ Ｐゴシック" pitchFamily="50" charset="-128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en-US" altLang="ja-JP" sz="35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sz="3500" dirty="0">
                <a:latin typeface="ＭＳ Ｐゴシック" pitchFamily="50" charset="-128"/>
                <a:ea typeface="ＭＳ Ｐゴシック" pitchFamily="50" charset="-128"/>
              </a:rPr>
              <a:t>開示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ja-JP" altLang="en-US" sz="15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1500" dirty="0">
              <a:latin typeface="ＭＳ Ｐゴシック" pitchFamily="50" charset="-128"/>
              <a:ea typeface="ＭＳ Ｐゴシック" pitchFamily="50" charset="-128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ja-JP" altLang="en-US" sz="3500" dirty="0">
                <a:latin typeface="ＭＳ Ｐゴシック" pitchFamily="50" charset="-128"/>
                <a:ea typeface="ＭＳ Ｐゴシック" pitchFamily="50" charset="-128"/>
              </a:rPr>
              <a:t>筆頭発表者</a:t>
            </a:r>
            <a:r>
              <a:rPr lang="ja-JP" sz="3500" dirty="0">
                <a:latin typeface="ＭＳ Ｐゴシック" pitchFamily="50" charset="-128"/>
                <a:ea typeface="ＭＳ Ｐゴシック" pitchFamily="50" charset="-128"/>
              </a:rPr>
              <a:t>：</a:t>
            </a:r>
            <a:r>
              <a:rPr lang="ja-JP" altLang="en-US" sz="3500" dirty="0">
                <a:latin typeface="ＭＳ Ｐゴシック" pitchFamily="50" charset="-128"/>
                <a:ea typeface="ＭＳ Ｐゴシック" pitchFamily="50" charset="-128"/>
              </a:rPr>
              <a:t> 氏名</a:t>
            </a:r>
            <a:endParaRPr lang="en-US" sz="35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322A44-BA20-47D4-9704-B59F1CC7E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18" y="2991358"/>
            <a:ext cx="7091363" cy="36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関係にある企業等として、</a:t>
            </a:r>
            <a:endParaRPr lang="ja-JP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ja-JP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③特許使用料：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⑤原稿料：○○製薬、△△製薬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⑧寄附講座所属： 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⑨贈答品などの報酬：</a:t>
            </a:r>
          </a:p>
          <a:p>
            <a:pPr eaLnBrk="1" hangingPunct="1">
              <a:lnSpc>
                <a:spcPct val="70000"/>
              </a:lnSpc>
            </a:pP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DBDA4D44-4081-45CE-AC82-76D89465C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3573016"/>
            <a:ext cx="4481784" cy="40011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kern="0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開示すべき内容がある項目のみ記載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E88A4C3B-A95D-498B-BE8B-7C22D0532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8" y="458788"/>
            <a:ext cx="2494892" cy="39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ja-JP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見本：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  <a:endParaRPr lang="ja-JP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1EC1EE1A-560C-41E1-A8E9-E979BD3C3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19" y="4026550"/>
            <a:ext cx="7091362" cy="170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ja-JP" altLang="ja-JP" sz="3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</a:t>
            </a:r>
            <a:r>
              <a:rPr lang="ja-JP" altLang="en-US" sz="3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ja-JP" sz="3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</a:t>
            </a:r>
            <a:r>
              <a:rPr lang="en-US" altLang="ja-JP" sz="3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ja-JP" sz="3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関係にある企業等はありません。</a:t>
            </a:r>
          </a:p>
          <a:p>
            <a:pPr eaLnBrk="1" hangingPunct="1">
              <a:lnSpc>
                <a:spcPct val="100000"/>
              </a:lnSpc>
            </a:pPr>
            <a:endParaRPr lang="en-US" altLang="ja-JP" sz="35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1AEB6554-27B1-482C-ACCD-E9BA21E8D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19" y="1074222"/>
            <a:ext cx="7091362" cy="2245315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zh-CN" altLang="en-US" sz="3500" dirty="0">
                <a:latin typeface="ＭＳ Ｐゴシック" pitchFamily="50" charset="-128"/>
                <a:ea typeface="ＭＳ Ｐゴシック" pitchFamily="50" charset="-128"/>
              </a:rPr>
              <a:t>第</a:t>
            </a:r>
            <a:r>
              <a:rPr lang="en-US" altLang="zh-CN" sz="3500" dirty="0">
                <a:latin typeface="ＭＳ Ｐゴシック" pitchFamily="50" charset="-128"/>
                <a:ea typeface="ＭＳ Ｐゴシック" pitchFamily="50" charset="-128"/>
              </a:rPr>
              <a:t>31</a:t>
            </a:r>
            <a:r>
              <a:rPr lang="zh-CN" altLang="en-US" sz="3500" dirty="0">
                <a:latin typeface="ＭＳ Ｐゴシック" pitchFamily="50" charset="-128"/>
                <a:ea typeface="ＭＳ Ｐゴシック" pitchFamily="50" charset="-128"/>
              </a:rPr>
              <a:t>回日本腰痛学会</a:t>
            </a:r>
            <a:endParaRPr lang="en-US" altLang="zh-CN" sz="3500" dirty="0">
              <a:latin typeface="ＭＳ Ｐゴシック" pitchFamily="50" charset="-128"/>
              <a:ea typeface="ＭＳ Ｐゴシック" pitchFamily="50" charset="-128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en-US" altLang="ja-JP" sz="35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sz="3500" dirty="0">
                <a:latin typeface="ＭＳ Ｐゴシック" pitchFamily="50" charset="-128"/>
                <a:ea typeface="ＭＳ Ｐゴシック" pitchFamily="50" charset="-128"/>
              </a:rPr>
              <a:t>開示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en-US" altLang="ja-JP" sz="3500" dirty="0">
              <a:latin typeface="ＭＳ Ｐゴシック" pitchFamily="50" charset="-128"/>
              <a:ea typeface="ＭＳ Ｐゴシック" pitchFamily="50" charset="-128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ja-JP" altLang="en-US" sz="3500" dirty="0">
                <a:latin typeface="ＭＳ Ｐゴシック" pitchFamily="50" charset="-128"/>
                <a:ea typeface="ＭＳ Ｐゴシック" pitchFamily="50" charset="-128"/>
              </a:rPr>
              <a:t>筆頭発表者</a:t>
            </a:r>
            <a:r>
              <a:rPr lang="ja-JP" sz="3500" dirty="0">
                <a:latin typeface="ＭＳ Ｐゴシック" pitchFamily="50" charset="-128"/>
                <a:ea typeface="ＭＳ Ｐゴシック" pitchFamily="50" charset="-128"/>
              </a:rPr>
              <a:t>：</a:t>
            </a:r>
            <a:r>
              <a:rPr lang="ja-JP" altLang="en-US" sz="3500" dirty="0">
                <a:latin typeface="ＭＳ Ｐゴシック" pitchFamily="50" charset="-128"/>
                <a:ea typeface="ＭＳ Ｐゴシック" pitchFamily="50" charset="-128"/>
              </a:rPr>
              <a:t> 氏名</a:t>
            </a:r>
            <a:endParaRPr lang="en-US" sz="35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73A73AF-62D9-4104-97E7-96A93F59387D}"/>
              </a:ext>
            </a:extLst>
          </p:cNvPr>
          <p:cNvGrpSpPr/>
          <p:nvPr/>
        </p:nvGrpSpPr>
        <p:grpSpPr>
          <a:xfrm>
            <a:off x="394335" y="1487632"/>
            <a:ext cx="5937192" cy="3844637"/>
            <a:chOff x="525780" y="840508"/>
            <a:chExt cx="7916256" cy="5126183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2E534365-168E-495D-833F-C1E2ECCAC9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6742" t="12256" r="30758" b="12996"/>
            <a:stretch/>
          </p:blipFill>
          <p:spPr>
            <a:xfrm>
              <a:off x="3260436" y="840508"/>
              <a:ext cx="5181600" cy="5126183"/>
            </a:xfrm>
            <a:prstGeom prst="rect">
              <a:avLst/>
            </a:prstGeom>
          </p:spPr>
        </p:pic>
        <p:sp>
          <p:nvSpPr>
            <p:cNvPr id="12" name="タイトル 1">
              <a:extLst>
                <a:ext uri="{FF2B5EF4-FFF2-40B4-BE49-F238E27FC236}">
                  <a16:creationId xmlns:a16="http://schemas.microsoft.com/office/drawing/2014/main" id="{5E4A7378-2B3B-4F91-85E9-1B7FE12CF573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1659636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①顧問：</a:t>
              </a:r>
            </a:p>
          </p:txBody>
        </p:sp>
        <p:sp>
          <p:nvSpPr>
            <p:cNvPr id="15" name="タイトル 1">
              <a:extLst>
                <a:ext uri="{FF2B5EF4-FFF2-40B4-BE49-F238E27FC236}">
                  <a16:creationId xmlns:a16="http://schemas.microsoft.com/office/drawing/2014/main" id="{C292441A-0EF9-4337-BAF7-3017C6BA7791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3396349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④講演料：</a:t>
              </a:r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DFEF3AA8-B42A-4319-AC18-1C365941A3FA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2237670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②株保有・利益：</a:t>
              </a:r>
            </a:p>
          </p:txBody>
        </p:sp>
        <p:sp>
          <p:nvSpPr>
            <p:cNvPr id="17" name="タイトル 1">
              <a:extLst>
                <a:ext uri="{FF2B5EF4-FFF2-40B4-BE49-F238E27FC236}">
                  <a16:creationId xmlns:a16="http://schemas.microsoft.com/office/drawing/2014/main" id="{B371E8C4-F2C6-4308-877E-03F6D625E1E3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2815705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③特許使用料：</a:t>
              </a:r>
            </a:p>
            <a:p>
              <a:pPr algn="r" defTabSz="685800" fontAlgn="auto">
                <a:spcAft>
                  <a:spcPts val="0"/>
                </a:spcAft>
              </a:pPr>
              <a:endParaRPr lang="ja-JP" altLang="en-US" sz="900" b="1" dirty="0">
                <a:solidFill>
                  <a:srgbClr val="0000FF"/>
                </a:solidFill>
                <a:latin typeface="游ゴシック" panose="020F0502020204030204"/>
                <a:ea typeface="游ゴシック Light" panose="020B0300000000000000" pitchFamily="50" charset="-128"/>
              </a:endParaRPr>
            </a:p>
          </p:txBody>
        </p:sp>
        <p:sp>
          <p:nvSpPr>
            <p:cNvPr id="18" name="タイトル 1">
              <a:extLst>
                <a:ext uri="{FF2B5EF4-FFF2-40B4-BE49-F238E27FC236}">
                  <a16:creationId xmlns:a16="http://schemas.microsoft.com/office/drawing/2014/main" id="{34C83A36-27C8-4807-AE56-8D018A005D11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5293960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⑨贈答品などの報酬：</a:t>
              </a:r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id="{86E86DDF-975E-4BE3-BE11-581954E1ABB9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3999853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⑤原稿料：</a:t>
              </a:r>
            </a:p>
          </p:txBody>
        </p:sp>
        <p:sp>
          <p:nvSpPr>
            <p:cNvPr id="20" name="タイトル 1">
              <a:extLst>
                <a:ext uri="{FF2B5EF4-FFF2-40B4-BE49-F238E27FC236}">
                  <a16:creationId xmlns:a16="http://schemas.microsoft.com/office/drawing/2014/main" id="{E3EBC832-53A0-478F-AE67-EEA74B7FA128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4572877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⑥受託研究・共同研究費：</a:t>
              </a:r>
            </a:p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⑦奨学寄付金：</a:t>
              </a:r>
            </a:p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⑧寄附講座所属：</a:t>
              </a:r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518A117F-427E-411B-83DD-DEA173537824}"/>
              </a:ext>
            </a:extLst>
          </p:cNvPr>
          <p:cNvSpPr txBox="1">
            <a:spLocks/>
          </p:cNvSpPr>
          <p:nvPr/>
        </p:nvSpPr>
        <p:spPr>
          <a:xfrm>
            <a:off x="1" y="1126333"/>
            <a:ext cx="9143999" cy="384048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 fontAlgn="auto">
              <a:spcAft>
                <a:spcPts val="0"/>
              </a:spcAft>
            </a:pPr>
            <a:r>
              <a:rPr lang="ja-JP" altLang="en-US" sz="1350" b="1" dirty="0">
                <a:solidFill>
                  <a:prstClr val="black"/>
                </a:solidFill>
                <a:latin typeface="游ゴシック" panose="020F0502020204030204"/>
                <a:ea typeface="游ゴシック Light" panose="020B0300000000000000" pitchFamily="50" charset="-128"/>
              </a:rPr>
              <a:t>＜参考</a:t>
            </a:r>
            <a:r>
              <a:rPr lang="en-US" altLang="ja-JP" sz="1350" b="1">
                <a:solidFill>
                  <a:prstClr val="black"/>
                </a:solidFill>
                <a:latin typeface="游ゴシック" panose="020F0502020204030204"/>
                <a:ea typeface="游ゴシック Light" panose="020B0300000000000000" pitchFamily="50" charset="-128"/>
              </a:rPr>
              <a:t>_</a:t>
            </a:r>
            <a:r>
              <a:rPr lang="ja-JP" altLang="en-US" sz="1350" b="1">
                <a:solidFill>
                  <a:prstClr val="black"/>
                </a:solidFill>
                <a:latin typeface="游ゴシック" panose="020F0502020204030204"/>
                <a:ea typeface="游ゴシック Light" panose="020B0300000000000000" pitchFamily="50" charset="-128"/>
              </a:rPr>
              <a:t>回答項目詳細＞</a:t>
            </a:r>
            <a:endParaRPr lang="ja-JP" altLang="en-US" sz="1350" b="1" dirty="0">
              <a:solidFill>
                <a:prstClr val="black"/>
              </a:solidFill>
              <a:latin typeface="游ゴシック" panose="020F0502020204030204"/>
              <a:ea typeface="游ゴシック Light" panose="020B03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0399345"/>
      </p:ext>
    </p:extLst>
  </p:cSld>
  <p:clrMapOvr>
    <a:masterClrMapping/>
  </p:clrMapOvr>
</p:sld>
</file>

<file path=ppt/theme/theme1.xml><?xml version="1.0" encoding="utf-8"?>
<a:theme xmlns:a="http://schemas.openxmlformats.org/drawingml/2006/main" name="1_ホワイト">
  <a:themeElements>
    <a:clrScheme name="ホワイ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ホワイト">
      <a:majorFont>
        <a:latin typeface="Calibri"/>
        <a:ea typeface="ヒラギノ明朝 ProN W3"/>
        <a:cs typeface="ヒラギノ明朝 ProN W3"/>
      </a:majorFont>
      <a:minorFont>
        <a:latin typeface="Calibri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ヒラギノ明朝 ProN W3" charset="0"/>
            <a:cs typeface="ヒラギノ明朝 ProN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ヒラギノ明朝 ProN W3" charset="0"/>
            <a:cs typeface="ヒラギノ明朝 ProN W3" charset="0"/>
          </a:defRPr>
        </a:defPPr>
      </a:lstStyle>
    </a:lnDef>
  </a:objectDefaults>
  <a:extraClrSchemeLst>
    <a:extraClrScheme>
      <a:clrScheme name="ホワイ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ホワイ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ホワイ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ホワイ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ホワイ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ホワイ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ホワイ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179</Words>
  <Application>Microsoft Office PowerPoint</Application>
  <PresentationFormat>画面に合わせる (4:3)</PresentationFormat>
  <Paragraphs>35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ＭＳ Ｐゴシック</vt:lpstr>
      <vt:lpstr>ヒラギノ明朝 ProN W3</vt:lpstr>
      <vt:lpstr>游ゴシック</vt:lpstr>
      <vt:lpstr>游ゴシック Light</vt:lpstr>
      <vt:lpstr>Arial</vt:lpstr>
      <vt:lpstr>Calibri</vt:lpstr>
      <vt:lpstr>Times New Roman</vt:lpstr>
      <vt:lpstr>1_ホワイト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中部整災　様式2-A</dc:title>
  <dc:creator>OTO</dc:creator>
  <cp:lastModifiedBy>柏木 絵麻</cp:lastModifiedBy>
  <cp:revision>19</cp:revision>
  <cp:lastPrinted>1601-01-01T00:00:00Z</cp:lastPrinted>
  <dcterms:created xsi:type="dcterms:W3CDTF">1601-01-01T00:00:00Z</dcterms:created>
  <dcterms:modified xsi:type="dcterms:W3CDTF">2023-10-20T04:25:53Z</dcterms:modified>
</cp:coreProperties>
</file>