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EDD62"/>
    <a:srgbClr val="FED228"/>
    <a:srgbClr val="514589"/>
    <a:srgbClr val="3A3474"/>
    <a:srgbClr val="FFFF66"/>
    <a:srgbClr val="FFFF00"/>
    <a:srgbClr val="353456"/>
    <a:srgbClr val="463F77"/>
    <a:srgbClr val="C2A333"/>
    <a:srgbClr val="745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97" d="100"/>
          <a:sy n="97" d="100"/>
        </p:scale>
        <p:origin x="2214" y="90"/>
      </p:cViewPr>
      <p:guideLst>
        <p:guide orient="horz" pos="2381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6230679" y="6143918"/>
            <a:ext cx="3983196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036102"/>
            <a:ext cx="5646748" cy="1458887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464-0850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名古屋市千種区今池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1-8-8</a:t>
            </a:r>
            <a:b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今池ガスビル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9F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今池ガスホール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r>
              <a:rPr lang="zh-CN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回 日本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軟骨代謝学会　運営本部</a:t>
            </a:r>
            <a:b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052-731-7670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673100" y="359571"/>
            <a:ext cx="9525000" cy="11983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89469" tIns="44734" rIns="89469" bIns="44734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r>
              <a:rPr lang="ja-JP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日本軟骨代謝学会</a:t>
            </a:r>
            <a:endParaRPr lang="en-US" altLang="zh-TW" sz="360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 送付票</a:t>
            </a:r>
            <a:endParaRPr lang="ja-JP" altLang="en-US" sz="3600" b="0" u="sng" spc="-5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739214" y="6286950"/>
            <a:ext cx="5014912" cy="871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日（木）　　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14:00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16:00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r>
              <a:rPr lang="ja-JP" altLang="en-US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4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89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〒464-0850 名古屋市千種区今池1-8-8 今池ガスビル9F 今池ガスホール 第37回 日本軟骨代謝学会　運営本部 Tel：052-731-7670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shipping_label</dc:title>
  <dc:creator>kim-yamamura</dc:creator>
  <cp:lastModifiedBy>rin-sakai</cp:lastModifiedBy>
  <cp:revision>135</cp:revision>
  <cp:lastPrinted>2019-11-29T07:38:10Z</cp:lastPrinted>
  <dcterms:created xsi:type="dcterms:W3CDTF">2004-05-07T09:59:53Z</dcterms:created>
  <dcterms:modified xsi:type="dcterms:W3CDTF">2025-01-21T10:11:18Z</dcterms:modified>
</cp:coreProperties>
</file>