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102" y="114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4">
            <a:extLst>
              <a:ext uri="{FF2B5EF4-FFF2-40B4-BE49-F238E27FC236}">
                <a16:creationId xmlns:a16="http://schemas.microsoft.com/office/drawing/2014/main" id="{26D7417D-43C0-4E70-9AA7-89DC5E65D606}"/>
              </a:ext>
            </a:extLst>
          </p:cNvPr>
          <p:cNvSpPr>
            <a:spLocks noGrp="1"/>
          </p:cNvSpPr>
          <p:nvPr/>
        </p:nvSpPr>
        <p:spPr>
          <a:xfrm>
            <a:off x="1959955" y="2381215"/>
            <a:ext cx="8272091" cy="396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3000" dirty="0">
                <a:latin typeface="+mj-ea"/>
                <a:ea typeface="+mj-ea"/>
              </a:rPr>
              <a:t>Name</a:t>
            </a:r>
            <a:r>
              <a:rPr lang="ja-JP" altLang="en-US" sz="3000" dirty="0">
                <a:latin typeface="+mj-ea"/>
                <a:ea typeface="+mj-ea"/>
              </a:rPr>
              <a:t> </a:t>
            </a:r>
            <a:r>
              <a:rPr lang="en-US" altLang="ja-JP" sz="3000" dirty="0">
                <a:latin typeface="+mj-ea"/>
                <a:ea typeface="+mj-ea"/>
              </a:rPr>
              <a:t>of</a:t>
            </a:r>
            <a:r>
              <a:rPr lang="ja-JP" altLang="en-US" sz="3000" dirty="0">
                <a:latin typeface="+mj-ea"/>
                <a:ea typeface="+mj-ea"/>
              </a:rPr>
              <a:t> </a:t>
            </a:r>
            <a:r>
              <a:rPr lang="en-US" altLang="ja-JP" sz="3000" dirty="0">
                <a:latin typeface="+mj-ea"/>
                <a:ea typeface="+mj-ea"/>
              </a:rPr>
              <a:t>presenting</a:t>
            </a:r>
            <a:r>
              <a:rPr lang="ja-JP" altLang="en-US" sz="3000" dirty="0">
                <a:latin typeface="+mj-ea"/>
                <a:ea typeface="+mj-ea"/>
              </a:rPr>
              <a:t> </a:t>
            </a:r>
            <a:r>
              <a:rPr lang="en-US" altLang="ja-JP" sz="3000" dirty="0">
                <a:latin typeface="+mj-ea"/>
                <a:ea typeface="+mj-ea"/>
              </a:rPr>
              <a:t>author:</a:t>
            </a:r>
            <a:r>
              <a:rPr lang="ja-JP" altLang="en-US" sz="3000" dirty="0">
                <a:latin typeface="+mj-ea"/>
                <a:ea typeface="+mj-ea"/>
              </a:rPr>
              <a:t>〇〇〇〇　　　　　　　　　　　　　　　　　　　　</a:t>
            </a:r>
            <a:endParaRPr lang="en-US" altLang="ja-JP" sz="3000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en-US" altLang="ja-JP" sz="3000" dirty="0">
                <a:latin typeface="+mj-ea"/>
                <a:ea typeface="+mj-ea"/>
              </a:rPr>
              <a:t>Organization</a:t>
            </a:r>
            <a:r>
              <a:rPr lang="ja-JP" altLang="en-US" sz="3000" dirty="0">
                <a:latin typeface="+mj-ea"/>
                <a:ea typeface="+mj-ea"/>
              </a:rPr>
              <a:t>：〇〇〇〇</a:t>
            </a:r>
            <a:endParaRPr lang="en-US" altLang="ja-JP" sz="3000" dirty="0">
              <a:latin typeface="+mj-ea"/>
              <a:ea typeface="+mj-ea"/>
            </a:endParaRPr>
          </a:p>
          <a:p>
            <a:pPr marL="0" indent="0" algn="ctr">
              <a:buNone/>
            </a:pPr>
            <a:endParaRPr lang="en-US" altLang="ja-JP" sz="3000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en-US" altLang="ja-JP" sz="3000" dirty="0">
                <a:latin typeface="+mj-ea"/>
                <a:ea typeface="+mj-ea"/>
              </a:rPr>
              <a:t>I have no COI </a:t>
            </a:r>
            <a:r>
              <a:rPr lang="en-US" altLang="ja-JP" dirty="0">
                <a:latin typeface="+mj-ea"/>
                <a:ea typeface="+mj-ea"/>
              </a:rPr>
              <a:t>regarding </a:t>
            </a:r>
            <a:r>
              <a:rPr lang="en-US" altLang="ja-JP" sz="3000" dirty="0">
                <a:latin typeface="+mj-ea"/>
                <a:ea typeface="+mj-ea"/>
              </a:rPr>
              <a:t>this presentation</a:t>
            </a:r>
            <a:endParaRPr lang="ja-JP" altLang="en-US" sz="3000" dirty="0">
              <a:latin typeface="+mj-ea"/>
              <a:ea typeface="+mj-ea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D18D1C3-747F-F186-55CF-CEAD207D8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D0630AD-309E-58CE-74F4-0DCE6D8A0A43}"/>
              </a:ext>
            </a:extLst>
          </p:cNvPr>
          <p:cNvSpPr txBox="1">
            <a:spLocks/>
          </p:cNvSpPr>
          <p:nvPr/>
        </p:nvSpPr>
        <p:spPr>
          <a:xfrm>
            <a:off x="716280" y="860033"/>
            <a:ext cx="10850879" cy="965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000" b="1" dirty="0">
                <a:latin typeface="+mj-ea"/>
              </a:rPr>
              <a:t>The Japanese Society of Cartilage Metabolism</a:t>
            </a:r>
            <a:br>
              <a:rPr lang="en-US" altLang="ja-JP" sz="3000" b="1" dirty="0">
                <a:latin typeface="+mj-ea"/>
              </a:rPr>
            </a:br>
            <a:r>
              <a:rPr lang="en-US" altLang="ja-JP" sz="3000" b="1" dirty="0">
                <a:latin typeface="+mj-ea"/>
              </a:rPr>
              <a:t>Conflict of Interest </a:t>
            </a:r>
            <a:r>
              <a:rPr lang="ja-JP" altLang="en-US" sz="3000" b="1" dirty="0">
                <a:latin typeface="+mj-ea"/>
              </a:rPr>
              <a:t>（</a:t>
            </a:r>
            <a:r>
              <a:rPr lang="en-US" altLang="ja-JP" sz="3000" b="1" dirty="0">
                <a:latin typeface="+mj-ea"/>
              </a:rPr>
              <a:t>COI</a:t>
            </a:r>
            <a:r>
              <a:rPr lang="ja-JP" altLang="en-US" sz="3000" b="1" dirty="0">
                <a:latin typeface="+mj-ea"/>
              </a:rPr>
              <a:t>） </a:t>
            </a:r>
            <a:r>
              <a:rPr lang="en-US" altLang="ja-JP" sz="3000" b="1" dirty="0">
                <a:latin typeface="+mj-ea"/>
              </a:rPr>
              <a:t>Disclosure</a:t>
            </a:r>
            <a:endParaRPr lang="ja-JP" altLang="en-US" sz="30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野口 裕史</cp:lastModifiedBy>
  <cp:revision>19</cp:revision>
  <cp:lastPrinted>2016-02-25T02:31:23Z</cp:lastPrinted>
  <dcterms:created xsi:type="dcterms:W3CDTF">2016-01-27T08:37:39Z</dcterms:created>
  <dcterms:modified xsi:type="dcterms:W3CDTF">2023-01-30T05:31:52Z</dcterms:modified>
</cp:coreProperties>
</file>