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101" d="100"/>
          <a:sy n="101" d="100"/>
        </p:scale>
        <p:origin x="2004" y="102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5997111" y="76446"/>
            <a:ext cx="3240359" cy="2573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コピーして全ての荷物に貼付してください。</a:t>
            </a:r>
          </a:p>
        </p:txBody>
      </p:sp>
      <p:sp>
        <p:nvSpPr>
          <p:cNvPr id="3102" name="Text Box 87"/>
          <p:cNvSpPr txBox="1">
            <a:spLocks noChangeArrowheads="1"/>
          </p:cNvSpPr>
          <p:nvPr/>
        </p:nvSpPr>
        <p:spPr bwMode="auto">
          <a:xfrm>
            <a:off x="5529059" y="757118"/>
            <a:ext cx="4176465" cy="488201"/>
          </a:xfrm>
          <a:prstGeom prst="rect">
            <a:avLst/>
          </a:prstGeom>
          <a:solidFill>
            <a:srgbClr val="00B0F0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6000" tIns="36000" rIns="36000" bIns="36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7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関連学会　チラシ・ポスター</a:t>
            </a:r>
          </a:p>
        </p:txBody>
      </p:sp>
      <p:sp>
        <p:nvSpPr>
          <p:cNvPr id="3" name="Text Box 79">
            <a:extLst>
              <a:ext uri="{FF2B5EF4-FFF2-40B4-BE49-F238E27FC236}">
                <a16:creationId xmlns:a16="http://schemas.microsoft.com/office/drawing/2014/main" id="{1A6ED3DA-3139-B3B4-E593-D218E8C09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53795"/>
            <a:ext cx="91440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3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39</a:t>
            </a:r>
            <a:r>
              <a:rPr lang="ja-JP" altLang="en-US" sz="3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回日本臨床整形外科学会学術集会</a:t>
            </a:r>
            <a:endParaRPr lang="en-US" altLang="ja-JP" sz="3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くにうみ学会 兵庫　関連学会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167C48F6-15A9-8287-93D6-F44BB1FBF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76" y="131140"/>
            <a:ext cx="4896544" cy="10729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送付先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</a:t>
            </a:r>
            <a:endParaRPr lang="en-US" altLang="zh-TW" sz="600" b="1" dirty="0"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神戸国際展示場２号館　</a:t>
            </a:r>
            <a:r>
              <a:rPr lang="en-US" altLang="ja-JP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en-US" altLang="zh-TW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</a:t>
            </a:r>
            <a:r>
              <a:rPr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主催者事務局 </a:t>
            </a:r>
            <a:r>
              <a:rPr lang="en-US" altLang="ja-JP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第</a:t>
            </a:r>
            <a:r>
              <a:rPr lang="en-US" altLang="ja-JP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39</a:t>
            </a:r>
            <a:r>
              <a:rPr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回日本臨床整形外科学会学術集会　運営副本部 宛</a:t>
            </a:r>
            <a:endParaRPr lang="en-US" altLang="zh-TW" sz="15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住所：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650-0046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神戸市中央区港島中町</a:t>
            </a:r>
            <a:r>
              <a:rPr lang="en-US" altLang="zh-TW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6-11-1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078-302-1020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165D0DF-8F11-779C-B3AC-25CEFAA52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337898"/>
              </p:ext>
            </p:extLst>
          </p:nvPr>
        </p:nvGraphicFramePr>
        <p:xfrm>
          <a:off x="403176" y="2420888"/>
          <a:ext cx="9099649" cy="43256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85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20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269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2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30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ご連絡先（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8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内容物</a:t>
                      </a:r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ポスター （　　　　　部）</a:t>
                      </a:r>
                      <a:endParaRPr kumimoji="1" lang="en-US" altLang="ja-JP" sz="1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852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2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2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 運営副本部にて開封・設置させていただきます。　学会終了後は廃棄させていただきますのでご了承ください。</a:t>
                      </a:r>
                      <a:endParaRPr kumimoji="1" lang="ja-JP" altLang="en-US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74E54F64-5054-9514-9C8D-40DD9B581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7110" y="386004"/>
            <a:ext cx="3240359" cy="31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日（土）午前中　到着指定</a:t>
            </a:r>
          </a:p>
        </p:txBody>
      </p:sp>
    </p:spTree>
    <p:extLst>
      <p:ext uri="{BB962C8B-B14F-4D97-AF65-F5344CB8AC3E}">
        <p14:creationId xmlns:p14="http://schemas.microsoft.com/office/powerpoint/2010/main" val="407389259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160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Meiryo UI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株式会社コングレ</dc:creator>
  <cp:lastModifiedBy>加茂 遥 (Haruka Kamo)</cp:lastModifiedBy>
  <cp:revision>84</cp:revision>
  <cp:lastPrinted>2017-06-08T02:05:53Z</cp:lastPrinted>
  <dcterms:created xsi:type="dcterms:W3CDTF">2007-01-25T08:42:07Z</dcterms:created>
  <dcterms:modified xsi:type="dcterms:W3CDTF">2026-06-02T06:09:20Z</dcterms:modified>
</cp:coreProperties>
</file>