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89281" autoAdjust="0"/>
  </p:normalViewPr>
  <p:slideViewPr>
    <p:cSldViewPr showGuides="1">
      <p:cViewPr varScale="1">
        <p:scale>
          <a:sx n="74" d="100"/>
          <a:sy n="74" d="100"/>
        </p:scale>
        <p:origin x="83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30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146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91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16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76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772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48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22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6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39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91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116AC-795D-4965-9C1B-3F6ACEEF741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63391-20B0-4785-AAA1-27EECED988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52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359696" y="404664"/>
            <a:ext cx="5544616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日本臨床整形外科学会</a:t>
            </a:r>
            <a:endParaRPr lang="en-US" altLang="ja-JP" sz="3600" dirty="0">
              <a:solidFill>
                <a:schemeClr val="tx1"/>
              </a:solidFill>
            </a:endParaRPr>
          </a:p>
          <a:p>
            <a:pPr algn="ctr"/>
            <a:r>
              <a:rPr lang="ja-JP" altLang="en-US" sz="3600" dirty="0">
                <a:solidFill>
                  <a:schemeClr val="tx1"/>
                </a:solidFill>
              </a:rPr>
              <a:t>利益相反開示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1847528" y="3789040"/>
            <a:ext cx="8568952" cy="2207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200" dirty="0">
                <a:solidFill>
                  <a:schemeClr val="tx1"/>
                </a:solidFill>
              </a:rPr>
              <a:t>講演料：        </a:t>
            </a:r>
            <a:r>
              <a:rPr lang="en-US" altLang="ja-JP" sz="3200" dirty="0">
                <a:solidFill>
                  <a:schemeClr val="tx1"/>
                </a:solidFill>
              </a:rPr>
              <a:t>					</a:t>
            </a:r>
            <a:r>
              <a:rPr lang="ja-JP" altLang="en-US" sz="3200" dirty="0">
                <a:solidFill>
                  <a:schemeClr val="tx1"/>
                </a:solidFill>
              </a:rPr>
              <a:t>Ａ製薬 </a:t>
            </a:r>
            <a:endParaRPr lang="en-US" altLang="ja-JP" sz="3200" dirty="0">
              <a:solidFill>
                <a:schemeClr val="tx1"/>
              </a:solidFill>
            </a:endParaRPr>
          </a:p>
          <a:p>
            <a:r>
              <a:rPr lang="ja-JP" altLang="en-US" sz="3200" dirty="0">
                <a:solidFill>
                  <a:schemeClr val="tx1"/>
                </a:solidFill>
              </a:rPr>
              <a:t>原稿料：        </a:t>
            </a:r>
            <a:r>
              <a:rPr lang="en-US" altLang="ja-JP" sz="3200" dirty="0">
                <a:solidFill>
                  <a:schemeClr val="tx1"/>
                </a:solidFill>
              </a:rPr>
              <a:t>					</a:t>
            </a:r>
            <a:r>
              <a:rPr lang="ja-JP" altLang="en-US" sz="3200" dirty="0">
                <a:solidFill>
                  <a:schemeClr val="tx1"/>
                </a:solidFill>
              </a:rPr>
              <a:t>Ｂ製薬 </a:t>
            </a:r>
            <a:endParaRPr lang="en-US" altLang="ja-JP" sz="3200" dirty="0">
              <a:solidFill>
                <a:schemeClr val="tx1"/>
              </a:solidFill>
            </a:endParaRPr>
          </a:p>
          <a:p>
            <a:r>
              <a:rPr lang="ja-JP" altLang="en-US" sz="3200" dirty="0">
                <a:solidFill>
                  <a:schemeClr val="tx1"/>
                </a:solidFill>
              </a:rPr>
              <a:t>共同研究費：      </a:t>
            </a:r>
            <a:r>
              <a:rPr lang="en-US" altLang="ja-JP" sz="3200" dirty="0">
                <a:solidFill>
                  <a:schemeClr val="tx1"/>
                </a:solidFill>
              </a:rPr>
              <a:t>				</a:t>
            </a:r>
            <a:r>
              <a:rPr lang="ja-JP" altLang="en-US" sz="3200" dirty="0">
                <a:solidFill>
                  <a:schemeClr val="tx1"/>
                </a:solidFill>
              </a:rPr>
              <a:t>Ｃ製薬 </a:t>
            </a:r>
            <a:endParaRPr lang="en-US" altLang="ja-JP" sz="3200" dirty="0">
              <a:solidFill>
                <a:schemeClr val="tx1"/>
              </a:solidFill>
            </a:endParaRPr>
          </a:p>
          <a:p>
            <a:r>
              <a:rPr lang="ja-JP" altLang="en-US" sz="3200" dirty="0">
                <a:solidFill>
                  <a:schemeClr val="tx1"/>
                </a:solidFill>
              </a:rPr>
              <a:t>寄附講座所属：   </a:t>
            </a:r>
            <a:r>
              <a:rPr lang="en-US" altLang="ja-JP" sz="3200" dirty="0">
                <a:solidFill>
                  <a:schemeClr val="tx1"/>
                </a:solidFill>
              </a:rPr>
              <a:t>			</a:t>
            </a:r>
            <a:r>
              <a:rPr lang="ja-JP" altLang="en-US" sz="3200" dirty="0">
                <a:solidFill>
                  <a:schemeClr val="tx1"/>
                </a:solidFill>
              </a:rPr>
              <a:t>あり</a:t>
            </a:r>
            <a:r>
              <a:rPr lang="en-US" altLang="ja-JP" sz="3200" dirty="0">
                <a:solidFill>
                  <a:schemeClr val="tx1"/>
                </a:solidFill>
              </a:rPr>
              <a:t>(</a:t>
            </a:r>
            <a:r>
              <a:rPr lang="ja-JP" altLang="en-US" sz="3200" dirty="0">
                <a:solidFill>
                  <a:schemeClr val="tx1"/>
                </a:solidFill>
              </a:rPr>
              <a:t>Ｄ精機</a:t>
            </a:r>
            <a:r>
              <a:rPr lang="en-US" altLang="ja-JP" sz="3200" dirty="0">
                <a:solidFill>
                  <a:schemeClr val="tx1"/>
                </a:solidFill>
              </a:rPr>
              <a:t>)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659C9D6-D445-3D66-CBC2-8C20C75EB1E9}"/>
              </a:ext>
            </a:extLst>
          </p:cNvPr>
          <p:cNvSpPr/>
          <p:nvPr/>
        </p:nvSpPr>
        <p:spPr>
          <a:xfrm>
            <a:off x="1559496" y="1586621"/>
            <a:ext cx="10081120" cy="2207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>
                <a:solidFill>
                  <a:schemeClr val="tx1"/>
                </a:solidFill>
              </a:rPr>
              <a:t>発表者名 〇〇〇〇、□□□□、◎△△△△（◎代表者） </a:t>
            </a:r>
            <a:endParaRPr lang="en-US" altLang="ja-JP" sz="2800" dirty="0">
              <a:solidFill>
                <a:schemeClr val="tx1"/>
              </a:solidFill>
            </a:endParaRPr>
          </a:p>
          <a:p>
            <a:r>
              <a:rPr lang="ja-JP" altLang="en-US" sz="2800" dirty="0">
                <a:solidFill>
                  <a:schemeClr val="tx1"/>
                </a:solidFill>
              </a:rPr>
              <a:t>発表者全員一括して </a:t>
            </a:r>
          </a:p>
        </p:txBody>
      </p:sp>
    </p:spTree>
    <p:extLst>
      <p:ext uri="{BB962C8B-B14F-4D97-AF65-F5344CB8AC3E}">
        <p14:creationId xmlns:p14="http://schemas.microsoft.com/office/powerpoint/2010/main" val="3242150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67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Norifumi Suzuki</dc:creator>
  <cp:lastModifiedBy>大西 悠 (Haruka Onishi)</cp:lastModifiedBy>
  <cp:revision>4</cp:revision>
  <dcterms:created xsi:type="dcterms:W3CDTF">2016-06-03T04:44:27Z</dcterms:created>
  <dcterms:modified xsi:type="dcterms:W3CDTF">2026-05-07T09:40:28Z</dcterms:modified>
</cp:coreProperties>
</file>