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301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1464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915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161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1761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772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2482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0225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462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5390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911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52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323692" y="836712"/>
            <a:ext cx="5544616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>
                <a:solidFill>
                  <a:schemeClr val="tx1"/>
                </a:solidFill>
              </a:rPr>
              <a:t>日本臨床整形外科学会</a:t>
            </a:r>
            <a:endParaRPr lang="en-US" altLang="ja-JP" sz="3600" dirty="0">
              <a:solidFill>
                <a:schemeClr val="tx1"/>
              </a:solidFill>
            </a:endParaRPr>
          </a:p>
          <a:p>
            <a:pPr algn="ctr"/>
            <a:r>
              <a:rPr lang="ja-JP" altLang="en-US" sz="3600" dirty="0">
                <a:solidFill>
                  <a:schemeClr val="tx1"/>
                </a:solidFill>
              </a:rPr>
              <a:t>利益相反開示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803412" y="2852936"/>
            <a:ext cx="10585176" cy="28551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>
                <a:solidFill>
                  <a:schemeClr val="tx1"/>
                </a:solidFill>
              </a:rPr>
              <a:t>発表者名 〇〇〇〇、□□□□、◎△△△△（◎代表者）</a:t>
            </a:r>
            <a:endParaRPr lang="en-US" altLang="ja-JP" sz="3200" dirty="0">
              <a:solidFill>
                <a:schemeClr val="tx1"/>
              </a:solidFill>
            </a:endParaRPr>
          </a:p>
          <a:p>
            <a:pPr algn="ctr"/>
            <a:endParaRPr lang="en-US" altLang="ja-JP" sz="3200" dirty="0">
              <a:solidFill>
                <a:schemeClr val="tx1"/>
              </a:solidFill>
            </a:endParaRPr>
          </a:p>
          <a:p>
            <a:pPr algn="ctr"/>
            <a:endParaRPr lang="en-US" altLang="ja-JP" sz="3200" dirty="0">
              <a:solidFill>
                <a:schemeClr val="tx1"/>
              </a:solidFill>
            </a:endParaRPr>
          </a:p>
          <a:p>
            <a:pPr algn="ctr"/>
            <a:r>
              <a:rPr lang="ja-JP" altLang="en-US" sz="3200" dirty="0">
                <a:solidFill>
                  <a:schemeClr val="tx1"/>
                </a:solidFill>
              </a:rPr>
              <a:t>演題発表に関連し、開示すべき利益相反状態関係にある営利団体等はありません。</a:t>
            </a:r>
            <a:endParaRPr lang="en-US" altLang="ja-JP" sz="3200" dirty="0">
              <a:solidFill>
                <a:schemeClr val="tx1"/>
              </a:solidFill>
            </a:endParaRPr>
          </a:p>
          <a:p>
            <a:pPr algn="ctr"/>
            <a:r>
              <a:rPr lang="ja-JP" altLang="en-US" sz="32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42150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45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Norifumi Suzuki</dc:creator>
  <cp:lastModifiedBy>大西 悠 (Haruka Onishi)</cp:lastModifiedBy>
  <cp:revision>3</cp:revision>
  <dcterms:created xsi:type="dcterms:W3CDTF">2016-06-03T04:44:27Z</dcterms:created>
  <dcterms:modified xsi:type="dcterms:W3CDTF">2026-05-07T09:40:09Z</dcterms:modified>
</cp:coreProperties>
</file>