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handoutMasterIdLst>
    <p:handoutMasterId r:id="rId5"/>
  </p:handoutMasterIdLst>
  <p:sldIdLst>
    <p:sldId id="259" r:id="rId2"/>
    <p:sldId id="260" r:id="rId3"/>
  </p:sldIdLst>
  <p:sldSz cx="9144000" cy="6858000" type="screen4x3"/>
  <p:notesSz cx="6735763" cy="98663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clrMode="bw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3" d="100"/>
          <a:sy n="73" d="100"/>
        </p:scale>
        <p:origin x="1080" y="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878D8D42-0B99-47B0-B628-56C9B603EA9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" charset="0"/>
                <a:ea typeface="ＭＳ Ｐゴシック" pitchFamily="1" charset="-128"/>
                <a:cs typeface="+mn-cs"/>
              </a:defRPr>
            </a:lvl1pPr>
          </a:lstStyle>
          <a:p>
            <a:pPr>
              <a:defRPr/>
            </a:pPr>
            <a:r>
              <a:rPr lang="ja-JP" altLang="en-US"/>
              <a:t>様式１</a:t>
            </a:r>
            <a:r>
              <a:rPr lang="en-US" altLang="ja-JP"/>
              <a:t>AB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79F5A2BD-83EE-4433-A795-5DEAC27A8CA3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" charset="0"/>
                <a:ea typeface="ＭＳ Ｐゴシック" pitchFamily="1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>
            <a:extLst>
              <a:ext uri="{FF2B5EF4-FFF2-40B4-BE49-F238E27FC236}">
                <a16:creationId xmlns:a16="http://schemas.microsoft.com/office/drawing/2014/main" id="{1F8D1222-F215-41C6-8786-B4D27187EB8F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" charset="0"/>
                <a:ea typeface="ＭＳ Ｐゴシック" pitchFamily="1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>
            <a:extLst>
              <a:ext uri="{FF2B5EF4-FFF2-40B4-BE49-F238E27FC236}">
                <a16:creationId xmlns:a16="http://schemas.microsoft.com/office/drawing/2014/main" id="{E3B6AC6E-45A6-4869-8557-ECC119D65740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/>
            </a:lvl1pPr>
          </a:lstStyle>
          <a:p>
            <a:pPr>
              <a:defRPr/>
            </a:pPr>
            <a:fld id="{8611422B-687C-4951-A057-78BDB1CF605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D9BA8334-D863-445E-BF1D-D2CCA177AA1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" charset="0"/>
                <a:ea typeface="ＭＳ Ｐゴシック" pitchFamily="1" charset="-128"/>
                <a:cs typeface="+mn-cs"/>
              </a:defRPr>
            </a:lvl1pPr>
          </a:lstStyle>
          <a:p>
            <a:pPr>
              <a:defRPr/>
            </a:pPr>
            <a:r>
              <a:rPr lang="ja-JP" altLang="en-US"/>
              <a:t>様式１</a:t>
            </a:r>
            <a:r>
              <a:rPr lang="en-US" altLang="ja-JP"/>
              <a:t>AB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A2DCFDFF-2BEA-4FC7-92EC-9D7B1FE6A77A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" charset="0"/>
                <a:ea typeface="ＭＳ Ｐゴシック" pitchFamily="1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A7B1E56D-E620-4443-8A36-7E3C9A128A2F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39775"/>
            <a:ext cx="493236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D9D62B52-F5B7-4B26-9BA7-DB385936B315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686300"/>
            <a:ext cx="493871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6B944089-BEAD-482C-896D-10C4AC83B20A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" charset="0"/>
                <a:ea typeface="ＭＳ Ｐゴシック" pitchFamily="1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3FEBC7A6-CBF1-4CEF-866B-85BF38CBFB3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/>
            </a:lvl1pPr>
          </a:lstStyle>
          <a:p>
            <a:pPr>
              <a:defRPr/>
            </a:pPr>
            <a:fld id="{2C02919B-DD52-420E-BB24-D88A550AAA3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1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112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112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112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112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0D2EA93D-22E7-4AB5-83BC-0E3EAA64112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8A3AF05B-8E0C-4054-9ADE-3EA46D338367}" type="slidenum">
              <a:rPr kumimoji="0" lang="en-US" altLang="ja-JP" sz="1200" smtClean="0"/>
              <a:pPr/>
              <a:t>1</a:t>
            </a:fld>
            <a:endParaRPr kumimoji="0" lang="en-US" altLang="ja-JP" sz="1200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951D4160-858C-4379-A352-245212D05AC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625B54AD-D045-49C0-BC59-A424EA6474D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ea typeface="ＭＳ Ｐゴシック" panose="020B0600070205080204" pitchFamily="50" charset="-128"/>
            </a:endParaRPr>
          </a:p>
        </p:txBody>
      </p:sp>
      <p:sp>
        <p:nvSpPr>
          <p:cNvPr id="5125" name="ヘッダー プレースホルダ 4">
            <a:extLst>
              <a:ext uri="{FF2B5EF4-FFF2-40B4-BE49-F238E27FC236}">
                <a16:creationId xmlns:a16="http://schemas.microsoft.com/office/drawing/2014/main" id="{60999ECB-50F9-4BD6-AE8B-DAF455C4B0B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r>
              <a:rPr kumimoji="0" lang="ja-JP" altLang="en-US" sz="1200"/>
              <a:t>様式１</a:t>
            </a:r>
            <a:r>
              <a:rPr kumimoji="0" lang="en-US" altLang="ja-JP" sz="1200"/>
              <a:t>AB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92D27625-9BE7-43C7-9238-7F4BF1D25F9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89DB8219-44C1-4DFE-85FD-56504F3FCB92}" type="slidenum">
              <a:rPr kumimoji="0" lang="en-US" altLang="ja-JP" sz="1200" smtClean="0"/>
              <a:pPr/>
              <a:t>2</a:t>
            </a:fld>
            <a:endParaRPr kumimoji="0" lang="en-US" altLang="ja-JP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B2A4CA14-AE4D-45B1-ABBF-3D8687B0CC0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D7A20EC4-575A-4DB5-8FB9-82EEB21F984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ea typeface="ＭＳ Ｐゴシック" panose="020B0600070205080204" pitchFamily="50" charset="-128"/>
            </a:endParaRPr>
          </a:p>
        </p:txBody>
      </p:sp>
      <p:sp>
        <p:nvSpPr>
          <p:cNvPr id="7173" name="ヘッダー プレースホルダ 4">
            <a:extLst>
              <a:ext uri="{FF2B5EF4-FFF2-40B4-BE49-F238E27FC236}">
                <a16:creationId xmlns:a16="http://schemas.microsoft.com/office/drawing/2014/main" id="{A4DF9843-B6D7-4B58-8173-9807A91B687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r>
              <a:rPr kumimoji="0" lang="ja-JP" altLang="en-US" sz="1200"/>
              <a:t>様式１</a:t>
            </a:r>
            <a:r>
              <a:rPr kumimoji="0" lang="en-US" altLang="ja-JP" sz="1200"/>
              <a:t>AB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5D785C5B-0E1B-445E-8F6C-719B779297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FF55753C-0BED-45B3-8E01-5E9374D323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4C9C3329-039D-414E-ABA0-D10BE479AE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FF94E2-CD7B-4EFA-B5C0-DEA9F3CF8FB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094271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1B8FB005-9EFC-45A2-B6DF-541DE557AE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9A04FD58-B5D2-4AD2-A111-95D849FE0B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616CFA09-3510-4E8C-9D60-6B3DF2E831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39D617-956E-41B2-A60B-A9185452439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382524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/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F2C759E6-7E88-425C-A038-2585FEF7ED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79D2C2BD-11A9-488E-8AA8-08F3BC35AD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476B17A5-5EDF-46D9-A8CF-5534EC4A8C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35EA59-5D51-4C86-968D-926529E4725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959446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F71F1ED2-30A0-4E78-A4C5-F1BD8AE4A4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3BDF0132-FF07-4F71-9AB9-355C021770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C9E9B298-68DD-4C39-8075-44A13976DC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BB8285-630F-4DA7-8387-97FC678742C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571242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 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4AC1E845-6585-4761-A24F-4A3618F2BF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6CE7EB52-5427-4635-8EE9-32B2AD4068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40418E8D-066D-467B-BA1A-E246761F56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DDB7AE-ECCC-4CD3-8175-041F4F5B02F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599961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0EB3F6F2-DA33-4B21-810F-FD769E2536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EAF0F889-20BB-48F0-834C-BEE84A4666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8AAED08E-3869-4DCC-917D-23118B92B5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EFE1A6-33ED-4845-901B-2E7C3E06CB0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720241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3">
            <a:extLst>
              <a:ext uri="{FF2B5EF4-FFF2-40B4-BE49-F238E27FC236}">
                <a16:creationId xmlns:a16="http://schemas.microsoft.com/office/drawing/2014/main" id="{0BFE7BF4-E0A5-4069-AA2B-49E53F0119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フッター プレースホルダ 4">
            <a:extLst>
              <a:ext uri="{FF2B5EF4-FFF2-40B4-BE49-F238E27FC236}">
                <a16:creationId xmlns:a16="http://schemas.microsoft.com/office/drawing/2014/main" id="{2CF1AB28-88E6-4D36-B01D-652808973A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スライド番号プレースホルダ 5">
            <a:extLst>
              <a:ext uri="{FF2B5EF4-FFF2-40B4-BE49-F238E27FC236}">
                <a16:creationId xmlns:a16="http://schemas.microsoft.com/office/drawing/2014/main" id="{97579813-DD46-4013-A504-125E9166A7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CAEAB1-9F73-4312-B8DB-91D38A14D92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870668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3">
            <a:extLst>
              <a:ext uri="{FF2B5EF4-FFF2-40B4-BE49-F238E27FC236}">
                <a16:creationId xmlns:a16="http://schemas.microsoft.com/office/drawing/2014/main" id="{0F576548-FDD2-4399-BD84-1634FA7455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フッター プレースホルダ 4">
            <a:extLst>
              <a:ext uri="{FF2B5EF4-FFF2-40B4-BE49-F238E27FC236}">
                <a16:creationId xmlns:a16="http://schemas.microsoft.com/office/drawing/2014/main" id="{47FDD06C-269A-4B55-9CEC-B6019F7CB1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スライド番号プレースホルダ 5">
            <a:extLst>
              <a:ext uri="{FF2B5EF4-FFF2-40B4-BE49-F238E27FC236}">
                <a16:creationId xmlns:a16="http://schemas.microsoft.com/office/drawing/2014/main" id="{F56E99A5-78C0-4F5F-8945-6C2858EAED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54A6E3-C77E-4769-A910-772778FFD0A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246442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>
            <a:extLst>
              <a:ext uri="{FF2B5EF4-FFF2-40B4-BE49-F238E27FC236}">
                <a16:creationId xmlns:a16="http://schemas.microsoft.com/office/drawing/2014/main" id="{37E06B29-8E52-41BC-92C6-D5525DCC63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フッター プレースホルダ 4">
            <a:extLst>
              <a:ext uri="{FF2B5EF4-FFF2-40B4-BE49-F238E27FC236}">
                <a16:creationId xmlns:a16="http://schemas.microsoft.com/office/drawing/2014/main" id="{2246D9E1-1DD0-44BA-BAF4-E8B49F6544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スライド番号プレースホルダ 5">
            <a:extLst>
              <a:ext uri="{FF2B5EF4-FFF2-40B4-BE49-F238E27FC236}">
                <a16:creationId xmlns:a16="http://schemas.microsoft.com/office/drawing/2014/main" id="{7BBEE62D-EEC6-4032-85A4-4E7B0A7C09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D32C8F-3B28-45AE-BC45-0A214930AB8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430216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37C5A1D0-C738-45B3-AEA5-6A35F469DD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0B4B6C04-8BE9-45DE-8444-26B5C938BF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00183C5B-CA29-447B-950D-F529E733CB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9F8D5F-FFDF-46B7-9D3A-97CDC92D0F5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258735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と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88439BC8-95D2-4611-A263-4F279900EB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34997B91-9F94-44F3-91B7-1C043D07DE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2EDA464F-0513-4C09-BF68-014005EF7E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0B13FF-DA59-4FBA-868C-D94280D70E5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253250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>
            <a:extLst>
              <a:ext uri="{FF2B5EF4-FFF2-40B4-BE49-F238E27FC236}">
                <a16:creationId xmlns:a16="http://schemas.microsoft.com/office/drawing/2014/main" id="{893E8132-57D1-499B-ADDF-7BC4AB220EC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</a:t>
            </a:r>
            <a:r>
              <a:rPr lang="en-US" altLang="ja-JP"/>
              <a:t> </a:t>
            </a:r>
            <a:r>
              <a:rPr lang="ja-JP" altLang="en-US"/>
              <a:t>タイトルの書式設定</a:t>
            </a:r>
          </a:p>
        </p:txBody>
      </p:sp>
      <p:sp>
        <p:nvSpPr>
          <p:cNvPr id="1027" name="テキスト プレースホルダ 2">
            <a:extLst>
              <a:ext uri="{FF2B5EF4-FFF2-40B4-BE49-F238E27FC236}">
                <a16:creationId xmlns:a16="http://schemas.microsoft.com/office/drawing/2014/main" id="{A0E5EF4A-AE23-46B4-BE55-A954F748134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</a:t>
            </a:r>
            <a:r>
              <a:rPr lang="en-US" altLang="ja-JP"/>
              <a:t> </a:t>
            </a:r>
            <a:r>
              <a:rPr lang="ja-JP" altLang="en-US"/>
              <a:t>テキストの書式設定</a:t>
            </a:r>
            <a:endParaRPr lang="en-US" altLang="ja-JP"/>
          </a:p>
          <a:p>
            <a:pPr lvl="1"/>
            <a:r>
              <a:rPr lang="ja-JP" altLang="en-US"/>
              <a:t>第</a:t>
            </a:r>
            <a:r>
              <a:rPr lang="en-US" altLang="ja-JP"/>
              <a:t> 2 </a:t>
            </a:r>
            <a:r>
              <a:rPr lang="ja-JP" altLang="en-US"/>
              <a:t>レベル</a:t>
            </a:r>
            <a:endParaRPr lang="en-US" altLang="ja-JP"/>
          </a:p>
          <a:p>
            <a:pPr lvl="2"/>
            <a:r>
              <a:rPr lang="ja-JP" altLang="en-US"/>
              <a:t>第</a:t>
            </a:r>
            <a:r>
              <a:rPr lang="en-US" altLang="ja-JP"/>
              <a:t> 3 </a:t>
            </a:r>
            <a:r>
              <a:rPr lang="ja-JP" altLang="en-US"/>
              <a:t>レベル</a:t>
            </a:r>
            <a:endParaRPr lang="en-US" altLang="ja-JP"/>
          </a:p>
          <a:p>
            <a:pPr lvl="3"/>
            <a:r>
              <a:rPr lang="ja-JP" altLang="en-US"/>
              <a:t>第</a:t>
            </a:r>
            <a:r>
              <a:rPr lang="en-US" altLang="ja-JP"/>
              <a:t> 4 </a:t>
            </a:r>
            <a:r>
              <a:rPr lang="ja-JP" altLang="en-US"/>
              <a:t>レベル</a:t>
            </a:r>
            <a:endParaRPr lang="en-US" altLang="ja-JP"/>
          </a:p>
          <a:p>
            <a:pPr lvl="4"/>
            <a:r>
              <a:rPr lang="ja-JP" altLang="en-US"/>
              <a:t>第</a:t>
            </a:r>
            <a:r>
              <a:rPr lang="en-US" altLang="ja-JP"/>
              <a:t> 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EABE80FE-E0C4-45A3-B41A-A19C2996470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latin typeface="Times New Roman" pitchFamily="1" charset="0"/>
                <a:ea typeface="ＭＳ Ｐゴシック" pitchFamily="1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F1F4C42B-BCC7-4C19-B99B-6EAF64E98E0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898989"/>
                </a:solidFill>
                <a:latin typeface="Times New Roman" pitchFamily="1" charset="0"/>
                <a:ea typeface="ＭＳ Ｐゴシック" pitchFamily="1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8F2D40F2-2046-4749-87F0-B3B170BDE6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B2DBBFBA-15F2-4B43-9D49-B1CFD46CF35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ＭＳ Ｐゴシック" pitchFamily="1" charset="-128"/>
          <a:cs typeface="ＭＳ Ｐゴシック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1" charset="0"/>
          <a:ea typeface="ＭＳ Ｐゴシック" pitchFamily="1" charset="-128"/>
          <a:cs typeface="ＭＳ Ｐゴシック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1" charset="0"/>
          <a:ea typeface="ＭＳ Ｐゴシック" pitchFamily="1" charset="-128"/>
          <a:cs typeface="ＭＳ Ｐゴシック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1" charset="0"/>
          <a:ea typeface="ＭＳ Ｐゴシック" pitchFamily="1" charset="-128"/>
          <a:cs typeface="ＭＳ Ｐゴシック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1" charset="0"/>
          <a:ea typeface="ＭＳ Ｐゴシック" pitchFamily="1" charset="-128"/>
          <a:cs typeface="ＭＳ Ｐゴシック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1" charset="0"/>
          <a:ea typeface="ＭＳ Ｐゴシック" pitchFamily="1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1" charset="0"/>
          <a:ea typeface="ＭＳ Ｐゴシック" pitchFamily="1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1" charset="0"/>
          <a:ea typeface="ＭＳ Ｐゴシック" pitchFamily="1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1" charset="0"/>
          <a:ea typeface="ＭＳ Ｐゴシック" pitchFamily="1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ＭＳ Ｐゴシック" pitchFamily="1" charset="-128"/>
          <a:cs typeface="ＭＳ Ｐゴシック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ＭＳ Ｐゴシック" pitchFamily="1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ＭＳ Ｐゴシック" pitchFamily="1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ＭＳ Ｐゴシック" pitchFamily="1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ＭＳ Ｐゴシック" pitchFamily="1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ACF0AC35-ADD5-4260-A2D9-C306F345CAD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85775" y="1871663"/>
            <a:ext cx="8237538" cy="2286000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ja-JP" altLang="en-US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日本アフェレシス学会関西地方会</a:t>
            </a:r>
            <a:br>
              <a:rPr lang="en-US" altLang="ja-JP" sz="4800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sz="4800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ＣＯ Ｉ 開示</a:t>
            </a:r>
            <a:br>
              <a:rPr lang="en-US" altLang="ja-JP" sz="4000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sz="1600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br>
              <a:rPr lang="en-US" altLang="ja-JP" sz="2400" b="1" i="1" dirty="0">
                <a:solidFill>
                  <a:srgbClr val="000000"/>
                </a:solidFill>
                <a:ea typeface="ＭＳ Ｐゴシック" panose="020B0600070205080204" pitchFamily="50" charset="-128"/>
              </a:rPr>
            </a:br>
            <a:r>
              <a:rPr lang="ja-JP" altLang="en-US" sz="2400" b="1" i="1" dirty="0">
                <a:solidFill>
                  <a:srgbClr val="000000"/>
                </a:solidFill>
                <a:ea typeface="ＭＳ Ｐゴシック" panose="020B0600070205080204" pitchFamily="50" charset="-128"/>
              </a:rPr>
              <a:t>筆頭発表者名：　○○　○○</a:t>
            </a:r>
            <a:endParaRPr lang="en-US" altLang="ja-JP" sz="2400" b="1" i="1" dirty="0">
              <a:solidFill>
                <a:srgbClr val="000000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4EB7AECD-7DA7-45FA-887B-5D0A4238009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20700" y="4298950"/>
            <a:ext cx="8167688" cy="1600200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 sz="2800" b="1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8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演題発表に関連し、開示すべき</a:t>
            </a:r>
            <a:r>
              <a:rPr lang="en-US" altLang="ja-JP" sz="28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CO I </a:t>
            </a:r>
            <a:r>
              <a:rPr lang="ja-JP" altLang="en-US" sz="28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関係にある　企業などはありません。</a:t>
            </a:r>
            <a:endParaRPr lang="en-US" altLang="ja-JP" sz="2800" b="1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n-US" altLang="ja-JP" sz="700" b="1" i="1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 b="1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4100" name="正方形/長方形 3">
            <a:extLst>
              <a:ext uri="{FF2B5EF4-FFF2-40B4-BE49-F238E27FC236}">
                <a16:creationId xmlns:a16="http://schemas.microsoft.com/office/drawing/2014/main" id="{2D14A3B9-49D2-4794-824E-F7D9933DFC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9888" y="241300"/>
            <a:ext cx="8404225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2400" b="1">
                <a:solidFill>
                  <a:srgbClr val="00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（様式</a:t>
            </a:r>
            <a:r>
              <a:rPr kumimoji="0" lang="en-US" altLang="ja-JP" sz="2400" b="1">
                <a:solidFill>
                  <a:srgbClr val="00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4</a:t>
            </a:r>
            <a:r>
              <a:rPr kumimoji="0" lang="ja-JP" altLang="en-US" sz="2400" b="1">
                <a:solidFill>
                  <a:srgbClr val="00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－Ａ）口頭発表におけるＣＯＩ状態の開示</a:t>
            </a:r>
            <a:endParaRPr kumimoji="0" lang="en-US" altLang="ja-JP" sz="2400" b="1">
              <a:solidFill>
                <a:srgbClr val="00000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2400" b="1">
                <a:solidFill>
                  <a:srgbClr val="00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　　　　　　申告すべきＣＯＩ状態がない場合</a:t>
            </a:r>
          </a:p>
        </p:txBody>
      </p:sp>
      <p:sp>
        <p:nvSpPr>
          <p:cNvPr id="4101" name="正方形/長方形 4">
            <a:extLst>
              <a:ext uri="{FF2B5EF4-FFF2-40B4-BE49-F238E27FC236}">
                <a16:creationId xmlns:a16="http://schemas.microsoft.com/office/drawing/2014/main" id="{5CC3E3C7-1470-46E2-8D43-FA2D178E93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8925" y="1844675"/>
            <a:ext cx="8642350" cy="4586288"/>
          </a:xfrm>
          <a:prstGeom prst="rect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2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8105A31A-9DB4-4B10-ABE3-6AF1B38DAF9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38188" y="950913"/>
            <a:ext cx="7772400" cy="2143125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ja-JP" altLang="en-US" sz="4000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日本アフェレシス学会関西地方会</a:t>
            </a:r>
            <a:br>
              <a:rPr lang="en-US" altLang="ja-JP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ＣＯ Ｉ 開示</a:t>
            </a:r>
            <a:br>
              <a:rPr lang="en-US" altLang="ja-JP" sz="3600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sz="1400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br>
              <a:rPr lang="en-US" altLang="ja-JP" sz="2000" b="1" i="1" dirty="0">
                <a:solidFill>
                  <a:srgbClr val="000000"/>
                </a:solidFill>
                <a:ea typeface="ＭＳ Ｐゴシック" panose="020B0600070205080204" pitchFamily="50" charset="-128"/>
              </a:rPr>
            </a:br>
            <a:r>
              <a:rPr lang="ja-JP" altLang="en-US" sz="2000" b="1" i="1" dirty="0">
                <a:solidFill>
                  <a:srgbClr val="000000"/>
                </a:solidFill>
                <a:ea typeface="ＭＳ Ｐゴシック" panose="020B0600070205080204" pitchFamily="50" charset="-128"/>
              </a:rPr>
              <a:t>筆頭発表者名：　○○　○○</a:t>
            </a:r>
            <a:endParaRPr lang="en-US" altLang="ja-JP" sz="2000" b="1" i="1" dirty="0">
              <a:solidFill>
                <a:srgbClr val="000000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2D4F1147-204F-48C8-A7B9-F238437E248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46088" y="3378200"/>
            <a:ext cx="8358187" cy="3098800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2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演題発表に関連し、開示すべき</a:t>
            </a:r>
            <a:r>
              <a:rPr lang="en-US" altLang="ja-JP" sz="22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CO I </a:t>
            </a:r>
            <a:r>
              <a:rPr lang="ja-JP" altLang="en-US" sz="22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関係にある企業などとして、</a:t>
            </a:r>
            <a:endParaRPr lang="en-US" altLang="ja-JP" sz="2200" b="1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6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r>
              <a:rPr lang="ja-JP" altLang="en-US" sz="19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  ①顧問：　　　　　　　　　　　　　　　　 なし</a:t>
            </a:r>
            <a:endParaRPr lang="en-US" altLang="ja-JP" sz="1900" b="1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19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②株保有・利益：　　　　　　　　　　　なし</a:t>
            </a:r>
            <a:endParaRPr lang="en-US" altLang="ja-JP" sz="1900" b="1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19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③特許使用料：　　　　　　　　　　　　なし</a:t>
            </a:r>
            <a:endParaRPr lang="en-US" altLang="ja-JP" sz="1900" b="1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19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④講演料：　　　　　　　　　　　　　　　なし</a:t>
            </a:r>
            <a:endParaRPr lang="en-US" altLang="ja-JP" sz="1900" b="1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19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⑤原稿料：　　　　　　　　　　　　  　　なし</a:t>
            </a:r>
            <a:endParaRPr lang="en-US" altLang="ja-JP" sz="1900" b="1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19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⑥受託研究・共同研究費：　　　　　○○製薬</a:t>
            </a:r>
            <a:endParaRPr lang="en-US" altLang="ja-JP" sz="1900" b="1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19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⑦奨学寄付金：　 　　　　　　　　　　○○製薬</a:t>
            </a:r>
            <a:endParaRPr lang="en-US" altLang="ja-JP" sz="1900" b="1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19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⑧寄付講座所属：　　　　　　　　　　あり（○○製薬）</a:t>
            </a:r>
            <a:endParaRPr lang="en-US" altLang="ja-JP" sz="1900" b="1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19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⑨贈答品などの報酬：　　　　 　　　なし</a:t>
            </a:r>
            <a:endParaRPr lang="en-US" altLang="ja-JP" sz="1900" b="1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 sz="1900" b="1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6148" name="正方形/長方形 3">
            <a:extLst>
              <a:ext uri="{FF2B5EF4-FFF2-40B4-BE49-F238E27FC236}">
                <a16:creationId xmlns:a16="http://schemas.microsoft.com/office/drawing/2014/main" id="{28949CA6-8641-49CA-B903-3AD75927B8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7513" y="209550"/>
            <a:ext cx="83089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2400" b="1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（様式</a:t>
            </a:r>
            <a:r>
              <a:rPr kumimoji="0" lang="en-US" altLang="ja-JP" sz="2400" b="1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4</a:t>
            </a:r>
            <a:r>
              <a:rPr kumimoji="0" lang="ja-JP" altLang="en-US" sz="2400" b="1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－</a:t>
            </a:r>
            <a:r>
              <a:rPr kumimoji="0" lang="en-US" altLang="ja-JP" sz="2400" b="1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B</a:t>
            </a:r>
            <a:r>
              <a:rPr kumimoji="0" lang="ja-JP" altLang="en-US" sz="2400" b="1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）　申告すべきＣＯＩ状態がある場合</a:t>
            </a:r>
          </a:p>
        </p:txBody>
      </p:sp>
      <p:sp>
        <p:nvSpPr>
          <p:cNvPr id="6149" name="正方形/長方形 4">
            <a:extLst>
              <a:ext uri="{FF2B5EF4-FFF2-40B4-BE49-F238E27FC236}">
                <a16:creationId xmlns:a16="http://schemas.microsoft.com/office/drawing/2014/main" id="{9B1F610A-9E09-4CB5-9E9C-DDDA96D504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792163"/>
            <a:ext cx="8640763" cy="5867400"/>
          </a:xfrm>
          <a:prstGeom prst="rect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24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575</TotalTime>
  <Words>191</Words>
  <Application>Microsoft Office PowerPoint</Application>
  <PresentationFormat>画面に合わせる (4:3)</PresentationFormat>
  <Paragraphs>21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HGP創英角ｺﾞｼｯｸUB</vt:lpstr>
      <vt:lpstr>Arial</vt:lpstr>
      <vt:lpstr>Calibri</vt:lpstr>
      <vt:lpstr>Times New Roman</vt:lpstr>
      <vt:lpstr>Office テーマ</vt:lpstr>
      <vt:lpstr>日本アフェレシス学会関西地方会 ＣＯ Ｉ 開示 　 筆頭発表者名：　○○　○○</vt:lpstr>
      <vt:lpstr>日本アフェレシス学会関西地方会 ＣＯ Ｉ 開示 　 筆頭発表者名：　○○　○○</vt:lpstr>
    </vt:vector>
  </TitlesOfParts>
  <Company>Heart Failure Society of America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Alexander Yano</dc:creator>
  <cp:lastModifiedBy>yum-tsubokura</cp:lastModifiedBy>
  <cp:revision>96</cp:revision>
  <cp:lastPrinted>2010-09-09T05:26:38Z</cp:lastPrinted>
  <dcterms:created xsi:type="dcterms:W3CDTF">2010-06-05T13:17:17Z</dcterms:created>
  <dcterms:modified xsi:type="dcterms:W3CDTF">2023-09-21T23:01:41Z</dcterms:modified>
</cp:coreProperties>
</file>