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382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55063-6186-447C-812F-74E444C82B3B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5A79DE-95E0-42FC-920E-BE7F04538C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301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9A7B12-E920-469E-AE25-A244321252B2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289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9A7B12-E920-469E-AE25-A244321252B2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775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5371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209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4189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8349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348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51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641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0489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717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24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853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77AA3-4A8D-4FF8-9A1B-63DE36BE79B4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795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テキスト ボックス 8"/>
          <p:cNvSpPr txBox="1">
            <a:spLocks noChangeArrowheads="1"/>
          </p:cNvSpPr>
          <p:nvPr/>
        </p:nvSpPr>
        <p:spPr bwMode="auto">
          <a:xfrm>
            <a:off x="271305" y="5066599"/>
            <a:ext cx="8611438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 smtClean="0">
                <a:latin typeface="+mn-lt"/>
              </a:rPr>
              <a:t>利益相反の有無　：　無</a:t>
            </a:r>
            <a:endParaRPr lang="en-US" altLang="ja-JP" sz="2800" dirty="0" smtClean="0">
              <a:latin typeface="+mn-lt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smtClean="0">
                <a:latin typeface="+mn-lt"/>
              </a:rPr>
              <a:t/>
            </a:r>
            <a:br>
              <a:rPr lang="en-US" altLang="ja-JP" sz="2000" dirty="0" smtClean="0">
                <a:latin typeface="+mn-lt"/>
              </a:rPr>
            </a:br>
            <a:r>
              <a:rPr lang="ja-JP" altLang="en-US" sz="2000" dirty="0" smtClean="0">
                <a:latin typeface="+mn-lt"/>
              </a:rPr>
              <a:t>演題</a:t>
            </a:r>
            <a:r>
              <a:rPr lang="ja-JP" altLang="en-US" sz="2000" dirty="0">
                <a:latin typeface="+mn-lt"/>
              </a:rPr>
              <a:t>発表に関連し、開示すべき</a:t>
            </a:r>
            <a:r>
              <a:rPr lang="en-US" altLang="ja-JP" sz="2000" dirty="0">
                <a:latin typeface="+mn-lt"/>
              </a:rPr>
              <a:t>COI</a:t>
            </a:r>
            <a:r>
              <a:rPr lang="ja-JP" altLang="en-US" sz="2000" dirty="0">
                <a:latin typeface="+mn-lt"/>
              </a:rPr>
              <a:t>関係にある</a:t>
            </a:r>
            <a:r>
              <a:rPr lang="ja-JP" altLang="en-US" sz="2000" dirty="0" smtClean="0">
                <a:latin typeface="+mn-lt"/>
              </a:rPr>
              <a:t>企業などは</a:t>
            </a:r>
            <a:r>
              <a:rPr lang="ja-JP" altLang="en-US" sz="2000" dirty="0">
                <a:latin typeface="+mn-lt"/>
              </a:rPr>
              <a:t>ありません。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271305" y="552659"/>
            <a:ext cx="8611438" cy="4009288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buNone/>
            </a:pPr>
            <a:r>
              <a:rPr lang="ja-JP" altLang="en-US" sz="3200" dirty="0" smtClean="0">
                <a:solidFill>
                  <a:schemeClr val="tx1"/>
                </a:solidFill>
                <a:latin typeface="+mn-ea"/>
              </a:rPr>
              <a:t>第〇回日本リウマチの外科学会 </a:t>
            </a:r>
            <a:r>
              <a:rPr lang="en-US" altLang="ja-JP" sz="3200" dirty="0" smtClean="0">
                <a:solidFill>
                  <a:schemeClr val="tx1"/>
                </a:solidFill>
                <a:latin typeface="+mn-ea"/>
              </a:rPr>
              <a:t>COI </a:t>
            </a:r>
            <a:r>
              <a:rPr lang="ja-JP" altLang="en-US" sz="3200" dirty="0" smtClean="0">
                <a:solidFill>
                  <a:schemeClr val="tx1"/>
                </a:solidFill>
                <a:latin typeface="+mn-ea"/>
              </a:rPr>
              <a:t>開示</a:t>
            </a:r>
            <a:endParaRPr lang="en-US" altLang="ja-JP" sz="3200" dirty="0" smtClean="0">
              <a:solidFill>
                <a:schemeClr val="tx1"/>
              </a:solidFill>
              <a:latin typeface="+mn-ea"/>
            </a:endParaRPr>
          </a:p>
          <a:p>
            <a:pPr algn="ctr">
              <a:spcBef>
                <a:spcPct val="0"/>
              </a:spcBef>
              <a:buNone/>
            </a:pPr>
            <a:endParaRPr lang="en-US" altLang="ja-JP" sz="3600" dirty="0" smtClean="0">
              <a:solidFill>
                <a:schemeClr val="tx1"/>
              </a:solidFill>
              <a:latin typeface="+mn-ea"/>
            </a:endParaRPr>
          </a:p>
          <a:p>
            <a:pPr algn="ctr">
              <a:spcBef>
                <a:spcPct val="0"/>
              </a:spcBef>
              <a:buNone/>
            </a:pPr>
            <a:r>
              <a:rPr lang="ja-JP" altLang="en-US" sz="2000" dirty="0" smtClean="0">
                <a:solidFill>
                  <a:schemeClr val="tx1"/>
                </a:solidFill>
                <a:latin typeface="+mn-ea"/>
              </a:rPr>
              <a:t>演題名：</a:t>
            </a:r>
            <a:endParaRPr lang="en-US" altLang="ja-JP" sz="2000" dirty="0" smtClean="0">
              <a:solidFill>
                <a:schemeClr val="tx1"/>
              </a:solidFill>
              <a:latin typeface="+mn-ea"/>
            </a:endParaRPr>
          </a:p>
          <a:p>
            <a:pPr algn="ctr">
              <a:spcBef>
                <a:spcPct val="0"/>
              </a:spcBef>
              <a:buNone/>
            </a:pPr>
            <a:r>
              <a:rPr lang="ja-JP" altLang="en-US" sz="3200" dirty="0" smtClean="0">
                <a:solidFill>
                  <a:schemeClr val="tx1"/>
                </a:solidFill>
                <a:latin typeface="+mn-ea"/>
              </a:rPr>
              <a:t>「</a:t>
            </a:r>
            <a:r>
              <a:rPr lang="en-US" altLang="ja-JP" sz="3200" dirty="0" smtClean="0">
                <a:solidFill>
                  <a:schemeClr val="tx1"/>
                </a:solidFill>
                <a:latin typeface="+mn-ea"/>
              </a:rPr>
              <a:t>RA</a:t>
            </a:r>
            <a:r>
              <a:rPr lang="ja-JP" altLang="en-US" sz="3200" dirty="0" smtClean="0">
                <a:solidFill>
                  <a:schemeClr val="tx1"/>
                </a:solidFill>
                <a:latin typeface="+mn-ea"/>
              </a:rPr>
              <a:t>における・</a:t>
            </a:r>
            <a:r>
              <a:rPr lang="ja-JP" altLang="en-US" sz="3200" dirty="0">
                <a:solidFill>
                  <a:schemeClr val="tx1"/>
                </a:solidFill>
                <a:latin typeface="+mn-ea"/>
              </a:rPr>
              <a:t> </a:t>
            </a:r>
            <a:r>
              <a:rPr lang="ja-JP" altLang="en-US" sz="3200" dirty="0" smtClean="0">
                <a:solidFill>
                  <a:schemeClr val="tx1"/>
                </a:solidFill>
                <a:latin typeface="+mn-ea"/>
              </a:rPr>
              <a:t>・</a:t>
            </a:r>
            <a:r>
              <a:rPr lang="ja-JP" altLang="en-US" sz="3200" dirty="0">
                <a:solidFill>
                  <a:schemeClr val="tx1"/>
                </a:solidFill>
                <a:latin typeface="+mn-ea"/>
              </a:rPr>
              <a:t> </a:t>
            </a:r>
            <a:r>
              <a:rPr lang="ja-JP" altLang="en-US" sz="3200" dirty="0" smtClean="0">
                <a:solidFill>
                  <a:schemeClr val="tx1"/>
                </a:solidFill>
                <a:latin typeface="+mn-ea"/>
              </a:rPr>
              <a:t>・</a:t>
            </a:r>
            <a:r>
              <a:rPr lang="ja-JP" altLang="en-US" sz="3200" dirty="0">
                <a:solidFill>
                  <a:schemeClr val="tx1"/>
                </a:solidFill>
                <a:latin typeface="+mn-ea"/>
              </a:rPr>
              <a:t> </a:t>
            </a:r>
            <a:r>
              <a:rPr lang="ja-JP" altLang="en-US" sz="3200" dirty="0" smtClean="0">
                <a:solidFill>
                  <a:schemeClr val="tx1"/>
                </a:solidFill>
                <a:latin typeface="+mn-ea"/>
              </a:rPr>
              <a:t>・</a:t>
            </a:r>
            <a:r>
              <a:rPr lang="ja-JP" altLang="en-US" sz="3200" dirty="0">
                <a:solidFill>
                  <a:schemeClr val="tx1"/>
                </a:solidFill>
                <a:latin typeface="+mn-ea"/>
              </a:rPr>
              <a:t> </a:t>
            </a:r>
            <a:r>
              <a:rPr lang="ja-JP" altLang="en-US" sz="3200" dirty="0" smtClean="0">
                <a:solidFill>
                  <a:schemeClr val="tx1"/>
                </a:solidFill>
                <a:latin typeface="+mn-ea"/>
              </a:rPr>
              <a:t>・</a:t>
            </a:r>
            <a:r>
              <a:rPr lang="ja-JP" altLang="en-US" sz="3200" dirty="0">
                <a:solidFill>
                  <a:schemeClr val="tx1"/>
                </a:solidFill>
                <a:latin typeface="+mn-ea"/>
              </a:rPr>
              <a:t> ・</a:t>
            </a:r>
            <a:r>
              <a:rPr lang="ja-JP" altLang="en-US" sz="3200" dirty="0" smtClean="0">
                <a:solidFill>
                  <a:schemeClr val="tx1"/>
                </a:solidFill>
                <a:latin typeface="+mn-ea"/>
              </a:rPr>
              <a:t> ・</a:t>
            </a:r>
            <a:r>
              <a:rPr lang="ja-JP" altLang="en-US" sz="3200" dirty="0">
                <a:solidFill>
                  <a:schemeClr val="tx1"/>
                </a:solidFill>
                <a:latin typeface="+mn-ea"/>
              </a:rPr>
              <a:t> </a:t>
            </a:r>
            <a:r>
              <a:rPr lang="ja-JP" altLang="en-US" sz="3200" dirty="0" smtClean="0">
                <a:solidFill>
                  <a:schemeClr val="tx1"/>
                </a:solidFill>
                <a:latin typeface="+mn-ea"/>
              </a:rPr>
              <a:t>・」</a:t>
            </a:r>
            <a:endParaRPr lang="en-US" altLang="ja-JP" sz="3200" dirty="0">
              <a:solidFill>
                <a:schemeClr val="tx1"/>
              </a:solidFill>
              <a:latin typeface="+mn-ea"/>
            </a:endParaRPr>
          </a:p>
          <a:p>
            <a:pPr algn="ctr">
              <a:spcBef>
                <a:spcPts val="1800"/>
              </a:spcBef>
            </a:pPr>
            <a:r>
              <a:rPr lang="ja-JP" altLang="en-US" sz="2000" dirty="0" smtClean="0">
                <a:solidFill>
                  <a:schemeClr val="tx1"/>
                </a:solidFill>
                <a:latin typeface="+mn-ea"/>
              </a:rPr>
              <a:t>発表者名：</a:t>
            </a:r>
            <a:r>
              <a:rPr lang="ja-JP" altLang="en-US" sz="1600" b="1" dirty="0">
                <a:solidFill>
                  <a:schemeClr val="tx1"/>
                </a:solidFill>
                <a:latin typeface="+mn-ea"/>
              </a:rPr>
              <a:t>（◎は代表者）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  <a:p>
            <a:pPr algn="ctr">
              <a:spcBef>
                <a:spcPts val="1800"/>
              </a:spcBef>
            </a:pPr>
            <a:r>
              <a:rPr lang="ja-JP" altLang="en-US" sz="2000" b="1" dirty="0" smtClean="0">
                <a:solidFill>
                  <a:schemeClr val="tx1"/>
                </a:solidFill>
                <a:latin typeface="+mn-ea"/>
              </a:rPr>
              <a:t>◎</a:t>
            </a:r>
            <a:r>
              <a:rPr lang="ja-JP" altLang="en-US" sz="2000" dirty="0" smtClean="0">
                <a:solidFill>
                  <a:schemeClr val="tx1"/>
                </a:solidFill>
                <a:latin typeface="+mn-ea"/>
              </a:rPr>
              <a:t>○○ ○</a:t>
            </a: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○、 ○○ ○○</a:t>
            </a:r>
            <a:r>
              <a:rPr lang="ja-JP" altLang="en-US" sz="2000" dirty="0" smtClean="0">
                <a:solidFill>
                  <a:schemeClr val="tx1"/>
                </a:solidFill>
                <a:latin typeface="+mn-ea"/>
              </a:rPr>
              <a:t>、</a:t>
            </a: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 ○○ ○</a:t>
            </a:r>
            <a:r>
              <a:rPr lang="ja-JP" altLang="en-US" sz="2000" dirty="0" smtClean="0">
                <a:solidFill>
                  <a:schemeClr val="tx1"/>
                </a:solidFill>
                <a:latin typeface="+mn-ea"/>
              </a:rPr>
              <a:t>○、 </a:t>
            </a:r>
            <a:r>
              <a:rPr lang="en-US" altLang="ja-JP" sz="2000" dirty="0" smtClean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ja-JP" sz="2000" dirty="0" smtClean="0">
                <a:solidFill>
                  <a:schemeClr val="tx1"/>
                </a:solidFill>
                <a:latin typeface="+mn-ea"/>
              </a:rPr>
            </a:br>
            <a:r>
              <a:rPr lang="ja-JP" altLang="en-US" sz="2000" dirty="0" smtClean="0">
                <a:solidFill>
                  <a:schemeClr val="tx1"/>
                </a:solidFill>
                <a:latin typeface="+mn-ea"/>
              </a:rPr>
              <a:t>○</a:t>
            </a: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○ ○○</a:t>
            </a:r>
            <a:r>
              <a:rPr lang="ja-JP" altLang="en-US" sz="2000" dirty="0" smtClean="0">
                <a:solidFill>
                  <a:schemeClr val="tx1"/>
                </a:solidFill>
                <a:latin typeface="+mn-ea"/>
              </a:rPr>
              <a:t>、</a:t>
            </a: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 ○○ ○○</a:t>
            </a:r>
            <a:r>
              <a:rPr lang="ja-JP" altLang="en-US" sz="2000" dirty="0" smtClean="0">
                <a:solidFill>
                  <a:schemeClr val="tx1"/>
                </a:solidFill>
                <a:latin typeface="+mn-ea"/>
              </a:rPr>
              <a:t>、</a:t>
            </a: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 ○○ ○</a:t>
            </a:r>
            <a:r>
              <a:rPr lang="ja-JP" altLang="en-US" sz="2000" dirty="0" smtClean="0">
                <a:solidFill>
                  <a:schemeClr val="tx1"/>
                </a:solidFill>
                <a:latin typeface="+mn-ea"/>
              </a:rPr>
              <a:t>○</a:t>
            </a:r>
            <a:endParaRPr lang="en-US" altLang="ja-JP" sz="2000" dirty="0" smtClean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6432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71305" y="542611"/>
            <a:ext cx="8611438" cy="4009288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buNone/>
            </a:pPr>
            <a:r>
              <a:rPr lang="ja-JP" altLang="en-US" sz="3200" dirty="0" smtClean="0">
                <a:solidFill>
                  <a:schemeClr val="tx1"/>
                </a:solidFill>
                <a:latin typeface="+mn-ea"/>
              </a:rPr>
              <a:t>第〇回日本リウマチの外科学会 </a:t>
            </a:r>
            <a:r>
              <a:rPr lang="en-US" altLang="ja-JP" sz="3200" dirty="0" smtClean="0">
                <a:solidFill>
                  <a:schemeClr val="tx1"/>
                </a:solidFill>
                <a:latin typeface="+mn-ea"/>
              </a:rPr>
              <a:t>COI </a:t>
            </a:r>
            <a:r>
              <a:rPr lang="ja-JP" altLang="en-US" sz="3200" dirty="0" smtClean="0">
                <a:solidFill>
                  <a:schemeClr val="tx1"/>
                </a:solidFill>
                <a:latin typeface="+mn-ea"/>
              </a:rPr>
              <a:t>開示</a:t>
            </a:r>
            <a:endParaRPr lang="en-US" altLang="ja-JP" sz="3200" dirty="0" smtClean="0">
              <a:solidFill>
                <a:schemeClr val="tx1"/>
              </a:solidFill>
              <a:latin typeface="+mn-ea"/>
            </a:endParaRPr>
          </a:p>
          <a:p>
            <a:pPr algn="ctr">
              <a:spcBef>
                <a:spcPct val="0"/>
              </a:spcBef>
              <a:buNone/>
            </a:pPr>
            <a:endParaRPr lang="en-US" altLang="ja-JP" sz="3600" dirty="0" smtClean="0">
              <a:solidFill>
                <a:schemeClr val="tx1"/>
              </a:solidFill>
              <a:latin typeface="+mn-ea"/>
            </a:endParaRPr>
          </a:p>
          <a:p>
            <a:pPr algn="ctr">
              <a:spcBef>
                <a:spcPct val="0"/>
              </a:spcBef>
              <a:buNone/>
            </a:pPr>
            <a:r>
              <a:rPr lang="ja-JP" altLang="en-US" sz="2000" dirty="0" smtClean="0">
                <a:solidFill>
                  <a:schemeClr val="tx1"/>
                </a:solidFill>
                <a:latin typeface="+mn-ea"/>
              </a:rPr>
              <a:t>演題名：</a:t>
            </a:r>
            <a:endParaRPr lang="en-US" altLang="ja-JP" sz="2000" dirty="0" smtClean="0">
              <a:solidFill>
                <a:schemeClr val="tx1"/>
              </a:solidFill>
              <a:latin typeface="+mn-ea"/>
            </a:endParaRPr>
          </a:p>
          <a:p>
            <a:pPr algn="ctr">
              <a:spcBef>
                <a:spcPct val="0"/>
              </a:spcBef>
              <a:buNone/>
            </a:pPr>
            <a:r>
              <a:rPr lang="ja-JP" altLang="en-US" sz="3200" dirty="0" smtClean="0">
                <a:solidFill>
                  <a:schemeClr val="tx1"/>
                </a:solidFill>
                <a:latin typeface="+mn-ea"/>
              </a:rPr>
              <a:t>「</a:t>
            </a:r>
            <a:r>
              <a:rPr lang="en-US" altLang="ja-JP" sz="3200" dirty="0" smtClean="0">
                <a:solidFill>
                  <a:schemeClr val="tx1"/>
                </a:solidFill>
                <a:latin typeface="+mn-ea"/>
              </a:rPr>
              <a:t>RA</a:t>
            </a:r>
            <a:r>
              <a:rPr lang="ja-JP" altLang="en-US" sz="3200" dirty="0" smtClean="0">
                <a:solidFill>
                  <a:schemeClr val="tx1"/>
                </a:solidFill>
                <a:latin typeface="+mn-ea"/>
              </a:rPr>
              <a:t>における・</a:t>
            </a:r>
            <a:r>
              <a:rPr lang="ja-JP" altLang="en-US" sz="3200" dirty="0">
                <a:solidFill>
                  <a:schemeClr val="tx1"/>
                </a:solidFill>
                <a:latin typeface="+mn-ea"/>
              </a:rPr>
              <a:t> </a:t>
            </a:r>
            <a:r>
              <a:rPr lang="ja-JP" altLang="en-US" sz="3200" dirty="0" smtClean="0">
                <a:solidFill>
                  <a:schemeClr val="tx1"/>
                </a:solidFill>
                <a:latin typeface="+mn-ea"/>
              </a:rPr>
              <a:t>・</a:t>
            </a:r>
            <a:r>
              <a:rPr lang="ja-JP" altLang="en-US" sz="3200" dirty="0">
                <a:solidFill>
                  <a:schemeClr val="tx1"/>
                </a:solidFill>
                <a:latin typeface="+mn-ea"/>
              </a:rPr>
              <a:t> </a:t>
            </a:r>
            <a:r>
              <a:rPr lang="ja-JP" altLang="en-US" sz="3200" dirty="0" smtClean="0">
                <a:solidFill>
                  <a:schemeClr val="tx1"/>
                </a:solidFill>
                <a:latin typeface="+mn-ea"/>
              </a:rPr>
              <a:t>・</a:t>
            </a:r>
            <a:r>
              <a:rPr lang="ja-JP" altLang="en-US" sz="3200" dirty="0">
                <a:solidFill>
                  <a:schemeClr val="tx1"/>
                </a:solidFill>
                <a:latin typeface="+mn-ea"/>
              </a:rPr>
              <a:t> </a:t>
            </a:r>
            <a:r>
              <a:rPr lang="ja-JP" altLang="en-US" sz="3200" dirty="0" smtClean="0">
                <a:solidFill>
                  <a:schemeClr val="tx1"/>
                </a:solidFill>
                <a:latin typeface="+mn-ea"/>
              </a:rPr>
              <a:t>・</a:t>
            </a:r>
            <a:r>
              <a:rPr lang="ja-JP" altLang="en-US" sz="3200" dirty="0">
                <a:solidFill>
                  <a:schemeClr val="tx1"/>
                </a:solidFill>
                <a:latin typeface="+mn-ea"/>
              </a:rPr>
              <a:t> </a:t>
            </a:r>
            <a:r>
              <a:rPr lang="ja-JP" altLang="en-US" sz="3200" dirty="0" smtClean="0">
                <a:solidFill>
                  <a:schemeClr val="tx1"/>
                </a:solidFill>
                <a:latin typeface="+mn-ea"/>
              </a:rPr>
              <a:t>・</a:t>
            </a:r>
            <a:r>
              <a:rPr lang="ja-JP" altLang="en-US" sz="3200" dirty="0">
                <a:solidFill>
                  <a:schemeClr val="tx1"/>
                </a:solidFill>
                <a:latin typeface="+mn-ea"/>
              </a:rPr>
              <a:t> ・</a:t>
            </a:r>
            <a:r>
              <a:rPr lang="ja-JP" altLang="en-US" sz="3200" dirty="0" smtClean="0">
                <a:solidFill>
                  <a:schemeClr val="tx1"/>
                </a:solidFill>
                <a:latin typeface="+mn-ea"/>
              </a:rPr>
              <a:t> ・</a:t>
            </a:r>
            <a:r>
              <a:rPr lang="ja-JP" altLang="en-US" sz="3200" dirty="0">
                <a:solidFill>
                  <a:schemeClr val="tx1"/>
                </a:solidFill>
                <a:latin typeface="+mn-ea"/>
              </a:rPr>
              <a:t> </a:t>
            </a:r>
            <a:r>
              <a:rPr lang="ja-JP" altLang="en-US" sz="3200" dirty="0" smtClean="0">
                <a:solidFill>
                  <a:schemeClr val="tx1"/>
                </a:solidFill>
                <a:latin typeface="+mn-ea"/>
              </a:rPr>
              <a:t>・」</a:t>
            </a:r>
            <a:endParaRPr lang="en-US" altLang="ja-JP" sz="3200" dirty="0">
              <a:solidFill>
                <a:schemeClr val="tx1"/>
              </a:solidFill>
              <a:latin typeface="+mn-ea"/>
            </a:endParaRPr>
          </a:p>
          <a:p>
            <a:pPr algn="ctr">
              <a:spcBef>
                <a:spcPts val="1800"/>
              </a:spcBef>
            </a:pPr>
            <a:r>
              <a:rPr lang="ja-JP" altLang="en-US" sz="2000" dirty="0" smtClean="0">
                <a:solidFill>
                  <a:schemeClr val="tx1"/>
                </a:solidFill>
                <a:latin typeface="+mn-ea"/>
              </a:rPr>
              <a:t>発表者名：</a:t>
            </a:r>
            <a:r>
              <a:rPr lang="ja-JP" altLang="en-US" sz="1600" b="1" dirty="0">
                <a:solidFill>
                  <a:schemeClr val="tx1"/>
                </a:solidFill>
                <a:latin typeface="+mn-ea"/>
              </a:rPr>
              <a:t>（◎は代表者）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  <a:p>
            <a:pPr algn="ctr">
              <a:spcBef>
                <a:spcPts val="1800"/>
              </a:spcBef>
            </a:pPr>
            <a:r>
              <a:rPr lang="ja-JP" altLang="en-US" sz="2000" b="1" dirty="0" smtClean="0">
                <a:solidFill>
                  <a:schemeClr val="tx1"/>
                </a:solidFill>
                <a:latin typeface="+mn-ea"/>
              </a:rPr>
              <a:t>◎</a:t>
            </a:r>
            <a:r>
              <a:rPr lang="ja-JP" altLang="en-US" sz="2000" dirty="0" smtClean="0">
                <a:solidFill>
                  <a:schemeClr val="tx1"/>
                </a:solidFill>
                <a:latin typeface="+mn-ea"/>
              </a:rPr>
              <a:t>○○ ○</a:t>
            </a: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○、 ○○ ○○</a:t>
            </a:r>
            <a:r>
              <a:rPr lang="ja-JP" altLang="en-US" sz="2000" dirty="0" smtClean="0">
                <a:solidFill>
                  <a:schemeClr val="tx1"/>
                </a:solidFill>
                <a:latin typeface="+mn-ea"/>
              </a:rPr>
              <a:t>、</a:t>
            </a: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 ○○ ○</a:t>
            </a:r>
            <a:r>
              <a:rPr lang="ja-JP" altLang="en-US" sz="2000" dirty="0" smtClean="0">
                <a:solidFill>
                  <a:schemeClr val="tx1"/>
                </a:solidFill>
                <a:latin typeface="+mn-ea"/>
              </a:rPr>
              <a:t>○、 </a:t>
            </a:r>
            <a:r>
              <a:rPr lang="en-US" altLang="ja-JP" sz="2000" dirty="0" smtClean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ja-JP" sz="2000" dirty="0" smtClean="0">
                <a:solidFill>
                  <a:schemeClr val="tx1"/>
                </a:solidFill>
                <a:latin typeface="+mn-ea"/>
              </a:rPr>
            </a:br>
            <a:r>
              <a:rPr lang="ja-JP" altLang="en-US" sz="2000" dirty="0" smtClean="0">
                <a:solidFill>
                  <a:schemeClr val="tx1"/>
                </a:solidFill>
                <a:latin typeface="+mn-ea"/>
              </a:rPr>
              <a:t>○</a:t>
            </a: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○ ○○</a:t>
            </a:r>
            <a:r>
              <a:rPr lang="ja-JP" altLang="en-US" sz="2000" dirty="0" smtClean="0">
                <a:solidFill>
                  <a:schemeClr val="tx1"/>
                </a:solidFill>
                <a:latin typeface="+mn-ea"/>
              </a:rPr>
              <a:t>、</a:t>
            </a: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 ○○ ○○</a:t>
            </a:r>
            <a:r>
              <a:rPr lang="ja-JP" altLang="en-US" sz="2000" dirty="0" smtClean="0">
                <a:solidFill>
                  <a:schemeClr val="tx1"/>
                </a:solidFill>
                <a:latin typeface="+mn-ea"/>
              </a:rPr>
              <a:t>、</a:t>
            </a: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 ○○ ○</a:t>
            </a:r>
            <a:r>
              <a:rPr lang="ja-JP" altLang="en-US" sz="2000" dirty="0" smtClean="0">
                <a:solidFill>
                  <a:schemeClr val="tx1"/>
                </a:solidFill>
                <a:latin typeface="+mn-ea"/>
              </a:rPr>
              <a:t>○</a:t>
            </a:r>
            <a:endParaRPr lang="en-US" altLang="ja-JP" sz="20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053" name="テキスト ボックス 8"/>
          <p:cNvSpPr txBox="1">
            <a:spLocks noChangeArrowheads="1"/>
          </p:cNvSpPr>
          <p:nvPr/>
        </p:nvSpPr>
        <p:spPr bwMode="auto">
          <a:xfrm>
            <a:off x="271305" y="4694808"/>
            <a:ext cx="8611438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 smtClean="0">
                <a:latin typeface="+mn-lt"/>
              </a:rPr>
              <a:t>利益相反の有無　：　有　</a:t>
            </a:r>
            <a:r>
              <a:rPr lang="en-US" altLang="ja-JP" sz="1400" dirty="0" smtClean="0">
                <a:latin typeface="+mn-lt"/>
              </a:rPr>
              <a:t>※</a:t>
            </a:r>
            <a:r>
              <a:rPr lang="ja-JP" altLang="en-US" sz="1400" dirty="0" smtClean="0">
                <a:latin typeface="+mn-lt"/>
              </a:rPr>
              <a:t>発表者全員一括して</a:t>
            </a:r>
            <a:r>
              <a:rPr lang="en-US" altLang="ja-JP" sz="1400" dirty="0" smtClean="0">
                <a:latin typeface="+mn-lt"/>
              </a:rPr>
              <a:t/>
            </a:r>
            <a:br>
              <a:rPr lang="en-US" altLang="ja-JP" sz="1400" dirty="0" smtClean="0">
                <a:latin typeface="+mn-lt"/>
              </a:rPr>
            </a:br>
            <a:endParaRPr lang="en-US" altLang="ja-JP" sz="1600" dirty="0" smtClean="0">
              <a:latin typeface="+mn-lt"/>
            </a:endParaRPr>
          </a:p>
          <a:p>
            <a:pPr>
              <a:spcBef>
                <a:spcPct val="0"/>
              </a:spcBef>
              <a:buNone/>
            </a:pPr>
            <a:r>
              <a:rPr lang="ja-JP" altLang="en-US" sz="1800" dirty="0" smtClean="0">
                <a:latin typeface="+mn-lt"/>
              </a:rPr>
              <a:t>講　演　料　：　○</a:t>
            </a:r>
            <a:r>
              <a:rPr lang="ja-JP" altLang="en-US" sz="1800" dirty="0">
                <a:latin typeface="+mn-lt"/>
              </a:rPr>
              <a:t>○製薬</a:t>
            </a:r>
          </a:p>
          <a:p>
            <a:pPr>
              <a:spcBef>
                <a:spcPct val="0"/>
              </a:spcBef>
              <a:buNone/>
            </a:pPr>
            <a:r>
              <a:rPr lang="ja-JP" altLang="en-US" sz="1800" dirty="0" smtClean="0">
                <a:latin typeface="+mn-lt"/>
              </a:rPr>
              <a:t>原　稿　料　：　○</a:t>
            </a:r>
            <a:r>
              <a:rPr lang="ja-JP" altLang="en-US" sz="1800" dirty="0">
                <a:latin typeface="+mn-lt"/>
              </a:rPr>
              <a:t>○製薬</a:t>
            </a:r>
          </a:p>
          <a:p>
            <a:pPr>
              <a:spcBef>
                <a:spcPct val="0"/>
              </a:spcBef>
              <a:buNone/>
            </a:pPr>
            <a:r>
              <a:rPr lang="ja-JP" altLang="en-US" sz="1800" dirty="0">
                <a:latin typeface="+mn-lt"/>
              </a:rPr>
              <a:t>奨学寄附金</a:t>
            </a:r>
            <a:r>
              <a:rPr lang="ja-JP" altLang="en-US" sz="1800" dirty="0" smtClean="0">
                <a:latin typeface="+mn-lt"/>
              </a:rPr>
              <a:t>：　○</a:t>
            </a:r>
            <a:r>
              <a:rPr lang="ja-JP" altLang="en-US" sz="1800" dirty="0">
                <a:latin typeface="+mn-lt"/>
              </a:rPr>
              <a:t>○製薬</a:t>
            </a:r>
          </a:p>
          <a:p>
            <a:pPr>
              <a:spcBef>
                <a:spcPct val="0"/>
              </a:spcBef>
              <a:buNone/>
            </a:pPr>
            <a:r>
              <a:rPr lang="ja-JP" altLang="en-US" sz="1800" dirty="0">
                <a:latin typeface="+mn-lt"/>
              </a:rPr>
              <a:t>寄附講座所属：あり（○○精機）</a:t>
            </a:r>
            <a:endParaRPr lang="en-US" altLang="ja-JP" sz="1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704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206</Words>
  <Application>Microsoft Office PowerPoint</Application>
  <PresentationFormat>画面に合わせる (4:3)</PresentationFormat>
  <Paragraphs>21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2022-08-16T08:55:42Z</dcterms:created>
  <dcterms:modified xsi:type="dcterms:W3CDTF">2022-08-17T01:18:45Z</dcterms:modified>
</cp:coreProperties>
</file>