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6" y="534482"/>
            <a:ext cx="6488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研究会口演</a:t>
            </a:r>
            <a:r>
              <a:rPr lang="ja-JP" altLang="en-US" sz="2000" b="1" dirty="0"/>
              <a:t>発表時に</a:t>
            </a:r>
            <a:r>
              <a:rPr kumimoji="1" lang="ja-JP" altLang="en-US" sz="2000" b="1" dirty="0"/>
              <a:t>申告すべき利益相反がない場合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1919505"/>
            <a:ext cx="103590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第</a:t>
            </a:r>
            <a:r>
              <a:rPr kumimoji="1" lang="en-US" altLang="ja-JP" sz="5400" b="1" dirty="0"/>
              <a:t>22</a:t>
            </a:r>
            <a:r>
              <a:rPr kumimoji="1" lang="ja-JP" altLang="en-US" sz="5400" b="1" dirty="0"/>
              <a:t>回日本肩の運動機能研究会</a:t>
            </a:r>
          </a:p>
          <a:p>
            <a:pPr algn="ctr"/>
            <a:r>
              <a:rPr lang="ja-JP" altLang="en-US" sz="5400" b="1" dirty="0"/>
              <a:t>筆頭演者の</a:t>
            </a:r>
            <a:r>
              <a:rPr lang="en-US" altLang="ja-JP" sz="5400" b="1" dirty="0"/>
              <a:t>COI</a:t>
            </a:r>
            <a:r>
              <a:rPr lang="ja-JP" altLang="en-US" sz="5400" b="1" dirty="0"/>
              <a:t>開示</a:t>
            </a:r>
            <a:endParaRPr lang="en-US" altLang="ja-JP" sz="5400" b="1" dirty="0"/>
          </a:p>
          <a:p>
            <a:pPr algn="ctr"/>
            <a:endParaRPr lang="en-US" altLang="ja-JP" sz="2000" b="1" dirty="0"/>
          </a:p>
          <a:p>
            <a:pPr algn="ctr"/>
            <a:r>
              <a:rPr lang="ja-JP" altLang="en-US" sz="4000" b="1" dirty="0"/>
              <a:t>筆頭演者氏名：○○  ○○</a:t>
            </a:r>
            <a:endParaRPr lang="en-US" altLang="ja-JP" sz="40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864800" y="5144251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000" b="1" dirty="0"/>
              <a:t>演題発表に関連し、</a:t>
            </a:r>
            <a:endParaRPr kumimoji="1" lang="en-US" altLang="ja-JP" sz="3000" b="1" dirty="0"/>
          </a:p>
          <a:p>
            <a:r>
              <a:rPr lang="ja-JP" altLang="en-US" sz="3000" b="1" dirty="0"/>
              <a:t>開示すべき</a:t>
            </a:r>
            <a:r>
              <a:rPr lang="en-US" altLang="ja-JP" sz="3000" b="1" dirty="0"/>
              <a:t>COI</a:t>
            </a:r>
            <a:r>
              <a:rPr lang="ja-JP" altLang="en-US" sz="3000" b="1" dirty="0"/>
              <a:t>関係にある企業等はありません。</a:t>
            </a:r>
            <a:endParaRPr kumimoji="1" lang="ja-JP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578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田原 さとみ (Satomi Tahara)</cp:lastModifiedBy>
  <cp:revision>12</cp:revision>
  <dcterms:created xsi:type="dcterms:W3CDTF">2023-03-14T03:52:42Z</dcterms:created>
  <dcterms:modified xsi:type="dcterms:W3CDTF">2025-05-28T01:30:14Z</dcterms:modified>
</cp:coreProperties>
</file>