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66"/>
    <a:srgbClr val="C0C0C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515" autoAdjust="0"/>
    <p:restoredTop sz="94660"/>
  </p:normalViewPr>
  <p:slideViewPr>
    <p:cSldViewPr>
      <p:cViewPr varScale="1">
        <p:scale>
          <a:sx n="70" d="100"/>
          <a:sy n="70" d="100"/>
        </p:scale>
        <p:origin x="1564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271D05-D3AC-4338-8048-2014A236DE1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48552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C65696-31B0-417F-9171-58EB085A447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58667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0550E0-35C3-4836-B2B6-733246C5353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43834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0C2AB1-7E08-49EC-B671-2CAE78AD2B9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76340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812ACA-3625-4266-920D-DB40E3F8E9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15676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27A2F6-441A-40B2-85B4-E92E4E2099E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30858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B93E5E-F647-4701-8721-866D40639CD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36996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6F9C70-28F6-4B93-8681-64F340E2268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45168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B06E24-96C5-4FC4-8407-67195611BF1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37250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AC4670-D197-45BA-AE71-F82CB357D23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46442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3CCA67-DA22-4EE3-AA15-513DDD4D403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9310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fld id="{756ECFD6-4B02-4A5B-9ACD-479471AA840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6"/>
          <p:cNvSpPr txBox="1">
            <a:spLocks noChangeArrowheads="1"/>
          </p:cNvSpPr>
          <p:nvPr/>
        </p:nvSpPr>
        <p:spPr bwMode="auto">
          <a:xfrm>
            <a:off x="5436096" y="94273"/>
            <a:ext cx="3636000" cy="52322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 </a:t>
            </a:r>
            <a:r>
              <a:rPr lang="ja-JP" altLang="en-US" sz="14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カラーコピー</a:t>
            </a:r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して全ての荷物に貼付してください。</a:t>
            </a:r>
          </a:p>
        </p:txBody>
      </p:sp>
      <p:graphicFrame>
        <p:nvGraphicFramePr>
          <p:cNvPr id="17444" name="Group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3384364"/>
              </p:ext>
            </p:extLst>
          </p:nvPr>
        </p:nvGraphicFramePr>
        <p:xfrm>
          <a:off x="164368" y="2271872"/>
          <a:ext cx="8815263" cy="4494432"/>
        </p:xfrm>
        <a:graphic>
          <a:graphicData uri="http://schemas.openxmlformats.org/drawingml/2006/table">
            <a:tbl>
              <a:tblPr/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525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505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94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学会名</a:t>
                      </a:r>
                    </a:p>
                  </a:txBody>
                  <a:tcPr marL="89998" marR="89998" marT="46768" marB="46768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1438" marR="91438" marT="45689" marB="45689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206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貴社名</a:t>
                      </a:r>
                    </a:p>
                  </a:txBody>
                  <a:tcPr marL="89998" marR="89998" marT="46768" marB="46768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1438" marR="91438" marT="45689" marB="45689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8721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到着日</a:t>
                      </a:r>
                    </a:p>
                  </a:txBody>
                  <a:tcPr marL="89998" marR="89998" marT="46768" marB="46768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　　日（　 ）　午後着</a:t>
                      </a:r>
                    </a:p>
                  </a:txBody>
                  <a:tcPr marL="91438" marR="91438" marT="45689" marB="45689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1438" marR="91438" marT="45689" marB="45689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206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ご担当者名</a:t>
                      </a:r>
                      <a:endParaRPr kumimoji="1" lang="en-US" altLang="ja-JP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携帯番号</a:t>
                      </a:r>
                    </a:p>
                  </a:txBody>
                  <a:tcPr marL="89998" marR="89998" marT="46768" marB="46768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ご担当者名</a:t>
                      </a:r>
                    </a:p>
                  </a:txBody>
                  <a:tcPr marL="91438" marR="91438" marT="45689" marB="4568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携帯番号</a:t>
                      </a:r>
                      <a:endParaRPr kumimoji="1" lang="en-US" altLang="ja-JP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1438" marR="91438" marT="45689" marB="4568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206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個口</a:t>
                      </a:r>
                    </a:p>
                  </a:txBody>
                  <a:tcPr marL="89998" marR="89998" marT="46768" marB="46768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     ／　　　　　　　個口</a:t>
                      </a:r>
                      <a:endParaRPr kumimoji="1" lang="ja-JP" altLang="ja-JP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1438" marR="91438" marT="45689" marB="4568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20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内容物</a:t>
                      </a:r>
                    </a:p>
                  </a:txBody>
                  <a:tcPr marL="89998" marR="89998" marT="46768" marB="46768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1438" marR="91438" marT="45689" marB="4568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078" name="Text Box 79"/>
          <p:cNvSpPr txBox="1">
            <a:spLocks noChangeArrowheads="1"/>
          </p:cNvSpPr>
          <p:nvPr/>
        </p:nvSpPr>
        <p:spPr bwMode="auto">
          <a:xfrm>
            <a:off x="98860" y="1359650"/>
            <a:ext cx="899490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</a:t>
            </a:r>
            <a:r>
              <a:rPr lang="en-US" altLang="zh-CN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52</a:t>
            </a:r>
            <a:r>
              <a:rPr lang="zh-CN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回日本肩関節学会学術集会</a:t>
            </a:r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・第</a:t>
            </a:r>
            <a:r>
              <a:rPr lang="en-US" altLang="ja-JP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22</a:t>
            </a:r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回日本肩の運動機能研究会</a:t>
            </a:r>
            <a:endParaRPr lang="en-US" altLang="zh-CN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 b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インフォメーション　ポスター</a:t>
            </a:r>
            <a:endParaRPr lang="ja-JP" altLang="en-US" sz="2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079" name="Text Box 87"/>
          <p:cNvSpPr txBox="1">
            <a:spLocks noChangeArrowheads="1"/>
          </p:cNvSpPr>
          <p:nvPr/>
        </p:nvSpPr>
        <p:spPr bwMode="auto">
          <a:xfrm>
            <a:off x="5436096" y="696184"/>
            <a:ext cx="3636000" cy="584775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インフォメーション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98248" y="77723"/>
            <a:ext cx="5256000" cy="107721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160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〒</a:t>
            </a:r>
            <a:r>
              <a:rPr lang="en-US" altLang="zh-TW" sz="160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812-0032</a:t>
            </a:r>
            <a:r>
              <a:rPr lang="ja-JP" altLang="en-US" sz="160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zh-TW" altLang="en-US" sz="160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福岡県福岡市博多区石城町</a:t>
            </a:r>
            <a:r>
              <a:rPr lang="en-US" altLang="zh-TW" sz="160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2-1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60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</a:t>
            </a:r>
            <a:r>
              <a:rPr lang="en-US" altLang="ja-JP" sz="160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52</a:t>
            </a:r>
            <a:r>
              <a:rPr lang="ja-JP" altLang="en-US" sz="160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回日本肩関節学会学術集会・第</a:t>
            </a:r>
            <a:r>
              <a:rPr lang="en-US" altLang="ja-JP" sz="160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22</a:t>
            </a:r>
            <a:r>
              <a:rPr lang="ja-JP" altLang="en-US" sz="160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回日本肩の運動機能研究会　</a:t>
            </a:r>
            <a:r>
              <a:rPr lang="en-US" altLang="ja-JP" sz="160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1F</a:t>
            </a:r>
            <a:r>
              <a:rPr lang="ja-JP" altLang="en-US" sz="160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仮設総合案内（コングレ）　宛</a:t>
            </a:r>
            <a:endParaRPr lang="en-US" altLang="ja-JP" sz="1600" b="1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TEL</a:t>
            </a:r>
            <a:r>
              <a:rPr kumimoji="1" lang="ja-JP" altLang="en-US" sz="16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kumimoji="1" lang="en-US" altLang="ja-JP" sz="16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092-262-4111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690</TotalTime>
  <Words>89</Words>
  <Application>Microsoft Office PowerPoint</Application>
  <PresentationFormat>画面に合わせる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BIZ UDPゴシック</vt:lpstr>
      <vt:lpstr>Meiryo UI</vt:lpstr>
      <vt:lpstr>Arial</vt:lpstr>
      <vt:lpstr>標準デザイン</vt:lpstr>
      <vt:lpstr>PowerPoint プレゼンテーション</vt:lpstr>
    </vt:vector>
  </TitlesOfParts>
  <Company>株式会社コングレ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第1回アジア太平洋肝臓膵臓胆道学会</dc:title>
  <dc:creator>Masaru Honda</dc:creator>
  <cp:lastModifiedBy>大山 二美 (Tugumi Oyama)</cp:lastModifiedBy>
  <cp:revision>125</cp:revision>
  <cp:lastPrinted>2024-12-20T01:27:55Z</cp:lastPrinted>
  <dcterms:created xsi:type="dcterms:W3CDTF">2007-01-25T08:42:07Z</dcterms:created>
  <dcterms:modified xsi:type="dcterms:W3CDTF">2025-09-03T03:24:48Z</dcterms:modified>
</cp:coreProperties>
</file>