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BE1DFE-437E-47CC-8607-E6ECEB95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CE185-7872-4326-8B51-2172A19B7195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935F6-3FE5-4DC9-BE43-6D1D4492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17065A-179C-48B0-9219-99075CFF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0F4DF-E890-4245-84BB-9A2563071E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36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EFE5B9-FB0A-429B-8158-C585C679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1C244-C6A3-4ADB-93AF-4A881DEF4829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A0009A-A88F-424B-8BCD-6066683E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2F9359-4100-4E93-B674-2EDC3C28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5BF12-B8CA-44B8-8E57-17AEE86260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76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016CE4-549B-4B2D-A1A7-0B420CEA3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566CC-5891-4D8B-91F9-9747FEA2CB32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20A497-983A-441C-99E7-684D4815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BA708F-CE1E-44DF-8C7E-8F86BCF5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CCFB7-B7F7-4674-ABBD-E3B983563B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61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E9992F-D342-483A-B0C4-058B5F07F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20D21-EECF-41CD-9AFD-64E0B2490471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84068-55B7-423E-9BFE-DA91F146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573F60-77B4-4A59-85BA-DE54484E3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2D5E-73A3-42FE-9338-1853C28364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088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BCF939-4CD3-42F9-B7A1-B41B61D49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E160C-6785-4D30-B76E-C2E6B865C8B8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491B85-790D-441C-A059-5C3D9106D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4B86D5-B9EF-4344-B5C1-8C8C1C02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F7F84-A621-4E5C-9075-BC922CA1BE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350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105828F-31EA-4061-B1C1-315922C7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D5AF-4C5F-4A2C-8F39-2CEC63E1C4F9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7D37A08-0DE0-4727-963A-2C3035C6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1FFAA6D-AE17-42E8-B7CC-11547E445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FB566-28AE-4E8E-989D-71458C3BC5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315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4600E248-1215-4500-A1E8-DE0EF054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C2493-1DE9-4199-B2DA-02B6B919FDA5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17731D77-D9B8-4395-83B2-D99CCF39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52795494-51A6-455D-A056-D642A969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F4DE9-BA92-483F-A181-027C4DD657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194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028F671-C248-4603-85FE-EDC5698B9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712FD-C4F6-4A2F-BDF5-EDFD004443D2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AF53994-7F64-429B-A095-BB996305B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723AA06-2DDD-40A9-813C-0A8B2D4A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5B720-B025-4A16-A337-0BE438FE64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989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C0E62A0-B280-465F-A277-64746719E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1537-D5E5-401D-8274-B5184F8755E1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41B039B-6A5E-43AE-A0A8-A9042CB99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BBBA3C8-C93D-4498-B4EA-5323A181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1CEC4-8034-40DD-B61D-904D490F91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147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F01A525-E8F3-430B-9F5F-B6E00C3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07FEF-1CCA-4000-961E-11AF02FC37E8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AB56E51-55BF-4735-80CA-81A51EF9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79607A8-C408-4414-83DD-291A7B5F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63630-4754-4397-9E64-63C12B9577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722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D3227A0-70DB-4149-A6F5-202D9E07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8A9A-D944-424F-9580-759F0B11E84A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0C03A1E-469B-4A8D-BF1A-C01D92C7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9BF7287-DE4B-484A-A082-2EE04BCF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333AE-4014-4E03-9477-2B5686F104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009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A235768-4768-4BA3-9F88-ED9B0F7245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66743672-BA53-4D84-BBE9-8A219979DF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C7D92-D757-4450-ACE0-E3672970C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131913-4742-42F3-98DE-C8F584EDA38B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7D67C-E20A-4A94-82FE-C468A712F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DB9D80-81F6-44E0-8255-B2AA0014B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16073E-B6B5-4714-AC3E-868C3DA6A4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id="{2254CC33-9974-4F2E-BC09-ED12305AE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6" y="404813"/>
            <a:ext cx="8207375" cy="218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ヒラギノ角ゴ ProN W3" charset="-128"/>
                <a:ea typeface="ヒラギノ角ゴ ProN W3" charset="-128"/>
              </a:rPr>
              <a:t>日本リハビリテーション医学会</a:t>
            </a:r>
            <a:endParaRPr lang="en-US" altLang="ja-JP" sz="44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ヒラギノ角ゴ ProN W3" charset="-128"/>
                <a:ea typeface="ヒラギノ角ゴ ProN W3" charset="-128"/>
              </a:rPr>
              <a:t>ＣＯＩ開示</a:t>
            </a:r>
            <a:endParaRPr lang="en-US" altLang="ja-JP" sz="44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筆頭発表者名：○○　○○</a:t>
            </a: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E05C90D4-2B91-44D5-9567-0D725A8F1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708278"/>
            <a:ext cx="8713788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演題発表に関連し、開示すべき</a:t>
            </a:r>
            <a:r>
              <a:rPr lang="en-US" altLang="ja-JP" sz="240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COI</a:t>
            </a:r>
            <a:r>
              <a:rPr lang="ja-JP" altLang="en-US" sz="240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関係にある企業などとして、</a:t>
            </a:r>
            <a:endParaRPr lang="en-US" altLang="ja-JP" sz="2400">
              <a:solidFill>
                <a:srgbClr val="000000"/>
              </a:solidFill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①顧問：　　　　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②株保有・利益：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③特許使用料：　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④講演料：　　　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⑤原稿料：　　　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⑥受託研究・共同研究費：　　　○○製薬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⑦奨学寄付金：　　　　　　　　○○製薬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⑧寄付講座所属：　　　　　　　　</a:t>
            </a:r>
            <a:r>
              <a:rPr lang="en-US" altLang="ja-JP" sz="2400">
                <a:latin typeface="ヒラギノ角ゴ ProN W3" charset="-128"/>
                <a:ea typeface="ヒラギノ角ゴ ProN W3" charset="-128"/>
              </a:rPr>
              <a:t>   </a:t>
            </a: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あり（○○製薬）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⑨贈答品などの報酬：</a:t>
            </a:r>
            <a:r>
              <a:rPr lang="en-US" altLang="ja-JP" sz="2400">
                <a:latin typeface="ヒラギノ角ゴ ProN W3" charset="-128"/>
                <a:ea typeface="ヒラギノ角ゴ ProN W3" charset="-128"/>
              </a:rPr>
              <a:t>                     </a:t>
            </a: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185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ＭＳ Ｐゴシック</vt:lpstr>
      <vt:lpstr>Arial</vt:lpstr>
      <vt:lpstr>游ゴシック</vt:lpstr>
      <vt:lpstr>ヒラギノ角ゴ ProN W3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齋藤 拓哉</cp:lastModifiedBy>
  <cp:revision>29</cp:revision>
  <cp:lastPrinted>2012-08-31T02:19:22Z</cp:lastPrinted>
  <dcterms:created xsi:type="dcterms:W3CDTF">2012-08-27T05:53:00Z</dcterms:created>
  <dcterms:modified xsi:type="dcterms:W3CDTF">2023-02-20T05:43:42Z</dcterms:modified>
</cp:coreProperties>
</file>