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62" d="100"/>
          <a:sy n="62" d="100"/>
        </p:scale>
        <p:origin x="48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DA923A26-3BBE-4BB4-8DCF-59A1D5613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9E53689E-0DD1-4AAC-85FA-3250ED90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7284B7C-1883-4280-8A4D-F8C7F05127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747F5868-D259-42AC-966B-000A8B29D3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1980771A-0007-4750-B0F7-A75D6F337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88CB7C60-687B-4C0F-A49A-B91522127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E598F85-10C0-486D-AE82-2F97B94ACE9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83335-9035-4D9A-969B-4D1799579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7FAFB-04B2-4701-9BBA-552679E70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220FE-A484-44FB-9842-8A87845CF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F1E2-D8FC-4489-9246-B509A3E631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5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A4B3B-B5E4-40BB-98C4-78C2B7D13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B9020-4FD7-44EC-A561-7DBCE7CB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FE5DA-6016-4FAE-AF53-7B8ABD51F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6E59-4BBF-4566-B7ED-E14B051BBA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35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A81A04-FDF7-490C-B634-A0111994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52CD1-0604-49D6-AE21-DD828A974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A9145-474A-4F4F-A647-A62BB797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19E-A517-444C-845E-CE10F1C059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3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DBC024-0FEB-4E72-A86A-8ED08E0D9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346B59-AB18-498F-AC86-28D65FF78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EED63-786B-4672-8295-3EF97A017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251D-9114-4D4C-868C-86A59A67E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9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702CA-40AD-4B13-A706-D9F6F0FF3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EE689-8864-4C90-B93A-A35895B09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03B42-0CC2-401E-92B1-6437A0BBB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5DD17-4E65-4215-A01B-97068B1D2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C4210-E976-4B77-BA54-275925F5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1358D-E5AD-4FD3-A7BE-9DEF5F14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E6A0B-A58B-4D47-A470-34A10B9D7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EF0D-35C4-4E02-8D1E-2383CEB8A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4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6640-6627-4A9E-B695-44D34308F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643E8B-1F96-4565-A20B-9205D200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60AC06-6970-4244-9DC0-2BCEFE7E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D92E-27A3-4979-A0D0-4F526A97F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12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E11C1A-3898-4AA4-87A0-DB7CB8FB2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0A128F-E0CA-46D3-A332-28BECB8E3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651AFE-B60C-4E42-AA66-35A557BE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111-053A-48F0-8E23-82B9A3480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C0D89-DAAA-4624-94EE-236BFAC6D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F8B41E-B849-4D45-B65C-185773A0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C731A5-A87C-48E1-B5F1-42568D28E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05E5-06C2-4369-9656-3E5820D7A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CBDD3A-C11A-46A2-B15F-E1BC243F7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3F735-BB02-4CAF-ABFB-5A18BCC7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03EC7-B785-4154-8883-808FF1EA9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2EE-66B0-486C-9F89-60E3A4BAA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341B2-925E-4584-AB24-BE009DEE6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1BBE3-81CB-4AD4-BB7F-16CFBA4D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6195C-FDDE-4AB2-AA2A-106C9824D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74A2-2500-4792-B314-AF59043D7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B180C-9F57-47CE-974E-B3AFA5C5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8D150-D177-478B-9734-0854117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F2C62E-B8F2-448B-93CC-571D11696F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98D26-C9DE-43FA-93E5-D701FA104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82289-0C8D-4532-AFEE-1BB1B75D13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D7B69F-AC2E-4333-8E77-6F7CA588BB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E268A94-EC51-461E-BD8A-F36B2F37A32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697C8F3-FA03-4AF8-8522-2A7405353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035E3295-57D2-4E13-A423-D1750E3FF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D73DC402-344A-429D-A928-3D125D18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66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4FC8AAAE-7CF3-42AE-A284-C40BE69852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53B6F8F-8313-4EE9-8022-123FDA117A9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3FE10D90-7905-4E3F-9BF9-F737DDAC2655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6429620C-90C9-4AA2-8540-4AED45F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200FB2BD-972B-4EDD-8B62-75F65410C7C1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2FE7DC4B-7987-4E9D-B769-7F12818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7005A9ED-8D0C-4299-8EC9-B951B1A646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6FE1821A-0676-4719-8F91-6176352EE4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1490134B-A6DC-471D-9B10-2CC3728C2026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83326AE1-169E-4098-9E67-31E58AE0BD4F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A11E461-407D-4FA3-B4BB-027D4C706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C7CC5918-9E40-47AA-95A0-4BDE75F8F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66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5361</TotalTime>
  <Words>151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2yok-yosihara</cp:lastModifiedBy>
  <cp:revision>133</cp:revision>
  <cp:lastPrinted>2016-02-17T07:20:23Z</cp:lastPrinted>
  <dcterms:created xsi:type="dcterms:W3CDTF">2002-09-23T06:26:29Z</dcterms:created>
  <dcterms:modified xsi:type="dcterms:W3CDTF">2023-07-13T04:30:53Z</dcterms:modified>
</cp:coreProperties>
</file>