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51" autoAdjust="0"/>
    <p:restoredTop sz="90909" autoAdjust="0"/>
  </p:normalViewPr>
  <p:slideViewPr>
    <p:cSldViewPr>
      <p:cViewPr varScale="1">
        <p:scale>
          <a:sx n="61" d="100"/>
          <a:sy n="61" d="100"/>
        </p:scale>
        <p:origin x="72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67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67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5360</TotalTime>
  <Words>151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土橋 穂南</cp:lastModifiedBy>
  <cp:revision>133</cp:revision>
  <cp:lastPrinted>2016-02-17T07:20:23Z</cp:lastPrinted>
  <dcterms:created xsi:type="dcterms:W3CDTF">2002-09-23T06:26:29Z</dcterms:created>
  <dcterms:modified xsi:type="dcterms:W3CDTF">2023-08-15T00:27:57Z</dcterms:modified>
</cp:coreProperties>
</file>