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2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FFCC66"/>
    <a:srgbClr val="99FFCC"/>
    <a:srgbClr val="66FFFF"/>
    <a:srgbClr val="000066"/>
    <a:srgbClr val="FF66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851" autoAdjust="0"/>
    <p:restoredTop sz="90909" autoAdjust="0"/>
  </p:normalViewPr>
  <p:slideViewPr>
    <p:cSldViewPr>
      <p:cViewPr varScale="1">
        <p:scale>
          <a:sx n="62" d="100"/>
          <a:sy n="62" d="100"/>
        </p:scale>
        <p:origin x="70" y="66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1F60B73A-5D0C-46B7-86F4-A9DE4D7E5B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37B7CFEE-C72D-47DE-B62B-686D7856B8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4CAA8582-B8BF-43EA-B76E-A0C38E4DC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F6736562-3393-44DE-BCB4-A32149722FD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DDDE52-5E53-4B4E-8E82-B3F42CC71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62F6781-8E71-4E6F-BE4F-79B0B753B7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671C558-F50E-4CEC-98C4-71B39794E1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D0C167D-EB97-4B87-AB91-CC030DECE2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76A9785B-B1EA-4C4D-A702-056ED4212B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52745DD8-AAB4-49A5-A869-877E9BFEB3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96B3E716-A6E2-47B9-A85F-29BEB4F3C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C5C1D85-C98A-4B59-AA94-86A264928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DA923A26-3BBE-4BB4-8DCF-59A1D56133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9E53689E-0DD1-4AAC-85FA-3250ED903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D7284B7C-1883-4280-8A4D-F8C7F05127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2DCD4D5-4AAA-4FBF-B331-FF4A585D8CC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747F5868-D259-42AC-966B-000A8B29D3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1980771A-0007-4750-B0F7-A75D6F337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88CB7C60-687B-4C0F-A49A-B915221279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E598F85-10C0-486D-AE82-2F97B94ACE9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583335-9035-4D9A-969B-4D1799579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87FAFB-04B2-4701-9BBA-552679E70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6220FE-A484-44FB-9842-8A87845CF9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1F1E2-D8FC-4489-9246-B509A3E631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059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A4B3B-B5E4-40BB-98C4-78C2B7D132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B9020-4FD7-44EC-A561-7DBCE7CB0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4FE5DA-6016-4FAE-AF53-7B8ABD51F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16E59-4BBF-4566-B7ED-E14B051BBA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35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A81A04-FDF7-490C-B634-A01119949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52CD1-0604-49D6-AE21-DD828A9747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CA9145-474A-4F4F-A647-A62BB7975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A19E-A517-444C-845E-CE10F1C059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232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DBC024-0FEB-4E72-A86A-8ED08E0D9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346B59-AB18-498F-AC86-28D65FF78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3EED63-786B-4672-8295-3EF97A017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251D-9114-4D4C-868C-86A59A67E8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093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9702CA-40AD-4B13-A706-D9F6F0FF3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EE689-8864-4C90-B93A-A35895B09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903B42-0CC2-401E-92B1-6437A0BBB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5DD17-4E65-4215-A01B-97068B1D2F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8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FC4210-E976-4B77-BA54-275925F539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21358D-E5AD-4FD3-A7BE-9DEF5F148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BE6A0B-A58B-4D47-A470-34A10B9D73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2EF0D-35C4-4E02-8D1E-2383CEB8AA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945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FA6640-6627-4A9E-B695-44D34308F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643E8B-1F96-4565-A20B-9205D200ED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60AC06-6970-4244-9DC0-2BCEFE7EF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D92E-27A3-4979-A0D0-4F526A97F5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12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E11C1A-3898-4AA4-87A0-DB7CB8FB2D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0A128F-E0CA-46D3-A332-28BECB8E32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4651AFE-B60C-4E42-AA66-35A557BEB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02111-053A-48F0-8E23-82B9A3480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861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FC0D89-DAAA-4624-94EE-236BFAC6D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F8B41E-B849-4D45-B65C-185773A0A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C731A5-A87C-48E1-B5F1-42568D28E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505E5-06C2-4369-9656-3E5820D7A5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395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CBDD3A-C11A-46A2-B15F-E1BC243F7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C3F735-BB02-4CAF-ABFB-5A18BCC72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03EC7-B785-4154-8883-808FF1EA9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62EE-66B0-486C-9F89-60E3A4BAAA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31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0341B2-925E-4584-AB24-BE009DEE6A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21BBE3-81CB-4AD4-BB7F-16CFBA4DEF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26195C-FDDE-4AB2-AA2A-106C9824DF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74A2-2500-4792-B314-AF59043D7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0B180C-9F57-47CE-974E-B3AFA5C50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A8D150-D177-478B-9734-08541179C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F2C62E-B8F2-448B-93CC-571D11696F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7F98D26-C9DE-43FA-93E5-D701FA104B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B582289-0C8D-4532-AFEE-1BB1B75D13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CD7B69F-AC2E-4333-8E77-6F7CA588BB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BE268A94-EC51-461E-BD8A-F36B2F37A328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7697C8F3-FA03-4AF8-8522-2A74053531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035E3295-57D2-4E13-A423-D1750E3FF1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D73DC402-344A-429D-A928-3D125D18C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68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4FC8AAAE-7CF3-42AE-A284-C40BE69852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E53B6F8F-8313-4EE9-8022-123FDA117A9C}"/>
              </a:ext>
            </a:extLst>
          </p:cNvPr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3FE10D90-7905-4E3F-9BF9-F737DDAC2655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6429620C-90C9-4AA2-8540-4AED45FE1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200FB2BD-972B-4EDD-8B62-75F65410C7C1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2FE7DC4B-7987-4E9D-B769-7F128186BD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7005A9ED-8D0C-4299-8EC9-B951B1A6461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cxnSp>
        <p:nvCxnSpPr>
          <p:cNvPr id="6149" name="直線コネクタ 7">
            <a:extLst>
              <a:ext uri="{FF2B5EF4-FFF2-40B4-BE49-F238E27FC236}">
                <a16:creationId xmlns:a16="http://schemas.microsoft.com/office/drawing/2014/main" id="{6FE1821A-0676-4719-8F91-6176352EE4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1490134B-A6DC-471D-9B10-2CC3728C2026}"/>
              </a:ext>
            </a:extLst>
          </p:cNvPr>
          <p:cNvSpPr txBox="1">
            <a:spLocks/>
          </p:cNvSpPr>
          <p:nvPr/>
        </p:nvSpPr>
        <p:spPr bwMode="auto">
          <a:xfrm>
            <a:off x="2239963" y="6092825"/>
            <a:ext cx="47799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6151" name="サブタイトル 2">
            <a:extLst>
              <a:ext uri="{FF2B5EF4-FFF2-40B4-BE49-F238E27FC236}">
                <a16:creationId xmlns:a16="http://schemas.microsoft.com/office/drawing/2014/main" id="{83326AE1-169E-4098-9E67-31E58AE0BD4F}"/>
              </a:ext>
            </a:extLst>
          </p:cNvPr>
          <p:cNvSpPr txBox="1">
            <a:spLocks/>
          </p:cNvSpPr>
          <p:nvPr/>
        </p:nvSpPr>
        <p:spPr bwMode="auto">
          <a:xfrm>
            <a:off x="1476375" y="5661025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EA11E461-407D-4FA3-B4BB-027D4C706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53" name="Rectangle 1028">
            <a:extLst>
              <a:ext uri="{FF2B5EF4-FFF2-40B4-BE49-F238E27FC236}">
                <a16:creationId xmlns:a16="http://schemas.microsoft.com/office/drawing/2014/main" id="{C7CC5918-9E40-47AA-95A0-4BDE75F8F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68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回九州リウマチ学会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5360</TotalTime>
  <Words>145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明朝</vt:lpstr>
      <vt:lpstr>Arial</vt:lpstr>
      <vt:lpstr>Times New Roman</vt:lpstr>
      <vt:lpstr>標準デザイン</vt:lpstr>
      <vt:lpstr>RAにおける・・・・・・・・・</vt:lpstr>
      <vt:lpstr>RAにおける・・・・・・・・・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潤 森山</cp:lastModifiedBy>
  <cp:revision>134</cp:revision>
  <cp:lastPrinted>2016-02-17T07:20:23Z</cp:lastPrinted>
  <dcterms:created xsi:type="dcterms:W3CDTF">2002-09-23T06:26:29Z</dcterms:created>
  <dcterms:modified xsi:type="dcterms:W3CDTF">2024-03-25T02:36:41Z</dcterms:modified>
</cp:coreProperties>
</file>