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0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2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0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75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9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1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22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437165"/>
            <a:ext cx="8550350" cy="266962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6234" y="4312509"/>
            <a:ext cx="8681821" cy="191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演題発表内容に関連し、発表者らに開示すべき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ja-JP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関係にある企業などはありません。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385064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760923"/>
            <a:ext cx="8550350" cy="1952703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261" y="2788707"/>
            <a:ext cx="8765002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演題発表内容に関連し、筆頭および共同発表者が開示すべき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関係にある企業などとして、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①役員・顧問：　　　　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②株保有・利益：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③特許使用料：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④講演料：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⑤原稿料：　　　　　　　　　　　　 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⑥治験・受託研究・共同研究費：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⑦奨学寄付金：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⑧寄付講座所属：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⑨贈答品などの報酬：　　　　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202215" y="4408006"/>
            <a:ext cx="4796739" cy="143116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（記載例）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年間を一括して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講演料：　平安製薬、縄文製薬　　　　　　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原稿料：　平安製薬　　　　　　　　　　　  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奨学寄付金：　鎌倉製薬、室町製薬　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87271" y="3857664"/>
            <a:ext cx="521168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372818557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195</Words>
  <Application>Microsoft Office PowerPoint</Application>
  <PresentationFormat>画面に合わせる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Company>FMU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Shimura Hiroki</dc:creator>
  <cp:lastModifiedBy>縄田 菜穂 (Naho Nawata)</cp:lastModifiedBy>
  <cp:revision>4</cp:revision>
  <dcterms:created xsi:type="dcterms:W3CDTF">2019-10-08T12:12:23Z</dcterms:created>
  <dcterms:modified xsi:type="dcterms:W3CDTF">2026-02-06T00:53:58Z</dcterms:modified>
</cp:coreProperties>
</file>