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0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407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29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37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48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21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03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70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674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41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15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04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E3927-60A0-4A59-9B68-5724B021D198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50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23528" y="3284984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私の今回の演題に関連して、</a:t>
            </a:r>
            <a:endParaRPr kumimoji="1" lang="en-US" altLang="ja-JP" sz="3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開示すべき</a:t>
            </a:r>
            <a:r>
              <a:rPr kumimoji="1" lang="en-US" altLang="ja-JP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kumimoji="1"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は以下のとおりです。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47192" y="4581128"/>
            <a:ext cx="75692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研究費：○○製薬、</a:t>
            </a:r>
            <a:r>
              <a:rPr lang="en-US" altLang="ja-JP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××</a:t>
            </a:r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製薬、□□株式会社、</a:t>
            </a:r>
            <a:endParaRPr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 △△薬品</a:t>
            </a:r>
            <a:endParaRPr kumimoji="1"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研究員等：○△製薬</a:t>
            </a:r>
            <a:endParaRPr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寄附講座：○□株式会社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486AED-649C-4777-B787-20AF60B50542}"/>
              </a:ext>
            </a:extLst>
          </p:cNvPr>
          <p:cNvSpPr/>
          <p:nvPr/>
        </p:nvSpPr>
        <p:spPr>
          <a:xfrm>
            <a:off x="395536" y="332656"/>
            <a:ext cx="8496944" cy="252028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6NC</a:t>
            </a:r>
            <a:r>
              <a:rPr kumimoji="1"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リトリート</a:t>
            </a:r>
            <a:endParaRPr kumimoji="1"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ＣＯＩ開示</a:t>
            </a:r>
            <a:endParaRPr kumimoji="1"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spcBef>
                <a:spcPts val="1200"/>
              </a:spcBef>
            </a:pP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筆頭発表者名：●● ●●</a:t>
            </a:r>
            <a:endParaRPr kumimoji="1" lang="ja-JP" altLang="en-US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9407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66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rui-yamashita</cp:lastModifiedBy>
  <cp:revision>6</cp:revision>
  <dcterms:created xsi:type="dcterms:W3CDTF">2020-02-14T03:01:22Z</dcterms:created>
  <dcterms:modified xsi:type="dcterms:W3CDTF">2023-01-05T06:21:21Z</dcterms:modified>
</cp:coreProperties>
</file>