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0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7192" y="4581128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486AED-649C-4777-B787-20AF60B50542}"/>
              </a:ext>
            </a:extLst>
          </p:cNvPr>
          <p:cNvSpPr/>
          <p:nvPr/>
        </p:nvSpPr>
        <p:spPr>
          <a:xfrm>
            <a:off x="395536" y="332656"/>
            <a:ext cx="8496944" cy="252028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6NC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リトリート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66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rui-yamashita</cp:lastModifiedBy>
  <cp:revision>6</cp:revision>
  <dcterms:created xsi:type="dcterms:W3CDTF">2020-02-14T03:01:22Z</dcterms:created>
  <dcterms:modified xsi:type="dcterms:W3CDTF">2023-01-05T06:21:21Z</dcterms:modified>
</cp:coreProperties>
</file>