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40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9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7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8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21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03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0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67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41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15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4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5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8" y="332656"/>
            <a:ext cx="8496944" cy="252028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6NC</a:t>
            </a:r>
            <a:r>
              <a:rPr kumimoji="1"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リトリート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筆頭発表者名：●● ●●</a:t>
            </a:r>
            <a:endParaRPr kumimoji="1"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4005064"/>
            <a:ext cx="8496944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私は今回の演題に関連して、</a:t>
            </a:r>
            <a:endParaRPr kumimoji="1" lang="en-US" altLang="ja-JP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</a:t>
            </a:r>
            <a:r>
              <a:rPr kumimoji="1" lang="en-US" altLang="ja-JP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6918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rui-yamashita</cp:lastModifiedBy>
  <cp:revision>8</cp:revision>
  <dcterms:created xsi:type="dcterms:W3CDTF">2020-02-14T03:01:22Z</dcterms:created>
  <dcterms:modified xsi:type="dcterms:W3CDTF">2023-01-05T06:26:56Z</dcterms:modified>
</cp:coreProperties>
</file>