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</p:sldIdLst>
  <p:sldSz cx="16200438" cy="377999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5" d="100"/>
          <a:sy n="35" d="100"/>
        </p:scale>
        <p:origin x="138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09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2012506"/>
            <a:ext cx="13972878" cy="7306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10062490"/>
            <a:ext cx="13972878" cy="23983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0" y="35034974"/>
            <a:ext cx="3645099" cy="2012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78D86-D9F2-4972-9288-494D521DA6AB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35034974"/>
            <a:ext cx="5467648" cy="2012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59" y="35034974"/>
            <a:ext cx="3645099" cy="2012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71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1620042" rtl="0" eaLnBrk="1" latinLnBrk="0" hangingPunct="1">
        <a:lnSpc>
          <a:spcPct val="90000"/>
        </a:lnSpc>
        <a:spcBef>
          <a:spcPct val="0"/>
        </a:spcBef>
        <a:buNone/>
        <a:defRPr kumimoji="1"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11" indent="-405011" algn="l" defTabSz="162004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15032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5053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5074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096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5117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5138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5159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5181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10021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20042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30064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40085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50106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60127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70149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8017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3965978" y="577491"/>
            <a:ext cx="9728329" cy="1065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just"/>
            <a:r>
              <a:rPr kumimoji="1" lang="ja-JP" altLang="en-US" sz="2000" b="1" spc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こちらのボックス内に演題名の入力をお願いいたします（６０文字以内）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956054" y="2534516"/>
            <a:ext cx="5764384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just"/>
            <a:r>
              <a:rPr kumimoji="1" lang="ja-JP" altLang="en-US" sz="2000" b="1" spc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こちらに筆頭演者名の入力をお願いいたします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0436400" y="2534516"/>
            <a:ext cx="535605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just"/>
            <a:r>
              <a:rPr kumimoji="1" lang="ja-JP" altLang="en-US" sz="2000" b="1" spc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こちらに所属の入力をお願いいたします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627067" y="14518119"/>
            <a:ext cx="8946304" cy="429332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kumimoji="1" lang="ja-JP" altLang="en-US" sz="5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ポスター貼付スペース</a:t>
            </a:r>
            <a:endParaRPr kumimoji="1" lang="en-US" altLang="ja-JP" sz="5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（縦</a:t>
            </a:r>
            <a:r>
              <a:rPr kumimoji="1"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160cm×</a:t>
            </a:r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</a:t>
            </a:r>
            <a:r>
              <a:rPr kumimoji="1"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90cm</a:t>
            </a:r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4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貼付後、こちらの注意書きは</a:t>
            </a:r>
            <a:endParaRPr kumimoji="1" lang="en-US" altLang="ja-JP" sz="4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削除してください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854438" y="33389963"/>
            <a:ext cx="4572000" cy="342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貼付</a:t>
            </a: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スペース</a:t>
            </a: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※COI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有・無のテンプレートを</a:t>
            </a:r>
            <a:endParaRPr kumimoji="1"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選び貼り付けてください</a:t>
            </a:r>
            <a:endParaRPr kumimoji="1"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貼付後、こちらの注意書きは</a:t>
            </a:r>
            <a:endParaRPr kumimoji="1"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削除してください。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3600000" cy="360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600438" y="0"/>
            <a:ext cx="12600000" cy="18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252000" rIns="0" bIns="0" rtlCol="0" anchor="t" anchorCtr="0"/>
          <a:lstStyle/>
          <a:p>
            <a:r>
              <a:rPr kumimoji="1" lang="ja-JP" altLang="en-US" b="1" u="sng" spc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演題名：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600438" y="1800000"/>
            <a:ext cx="6120000" cy="18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252000" rIns="0" bIns="0" rtlCol="0" anchor="t" anchorCtr="0"/>
          <a:lstStyle/>
          <a:p>
            <a:r>
              <a:rPr kumimoji="1" lang="ja-JP" altLang="en-US" b="1" u="sng" spc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筆頭演者名：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0080438" y="1800000"/>
            <a:ext cx="6120000" cy="18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252000" rIns="0" bIns="0" rtlCol="0" anchor="t" anchorCtr="0"/>
          <a:lstStyle/>
          <a:p>
            <a:r>
              <a:rPr kumimoji="1" lang="ja-JP" altLang="en-US" b="1" u="sng" spc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所属：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0" y="0"/>
            <a:ext cx="3600000" cy="360000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52000" rIns="0" bIns="0" rtlCol="0" anchor="t" anchorCtr="0"/>
          <a:lstStyle/>
          <a:p>
            <a:r>
              <a:rPr kumimoji="1" lang="ja-JP" altLang="en-US" b="1" u="sng" spc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演題名番号：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50000" y="1454516"/>
            <a:ext cx="2700000" cy="75474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演題番号貼付欄のため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入力しないでください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29" y="37230050"/>
            <a:ext cx="3631927" cy="340438"/>
          </a:xfrm>
          <a:prstGeom prst="rect">
            <a:avLst/>
          </a:prstGeom>
        </p:spPr>
      </p:pic>
      <p:sp>
        <p:nvSpPr>
          <p:cNvPr id="14" name="フリーフォーム 13"/>
          <p:cNvSpPr/>
          <p:nvPr/>
        </p:nvSpPr>
        <p:spPr>
          <a:xfrm>
            <a:off x="219" y="32399963"/>
            <a:ext cx="16200000" cy="0"/>
          </a:xfrm>
          <a:custGeom>
            <a:avLst/>
            <a:gdLst>
              <a:gd name="connsiteX0" fmla="*/ 0 w 19009895"/>
              <a:gd name="connsiteY0" fmla="*/ 0 h 0"/>
              <a:gd name="connsiteX1" fmla="*/ 19009895 w 1900989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09895">
                <a:moveTo>
                  <a:pt x="0" y="0"/>
                </a:moveTo>
                <a:lnTo>
                  <a:pt x="19009895" y="0"/>
                </a:lnTo>
              </a:path>
            </a:pathLst>
          </a:custGeom>
          <a:noFill/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219" y="3600000"/>
            <a:ext cx="16200000" cy="0"/>
          </a:xfrm>
          <a:custGeom>
            <a:avLst/>
            <a:gdLst>
              <a:gd name="connsiteX0" fmla="*/ 0 w 19009895"/>
              <a:gd name="connsiteY0" fmla="*/ 0 h 0"/>
              <a:gd name="connsiteX1" fmla="*/ 19009895 w 1900989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09895">
                <a:moveTo>
                  <a:pt x="0" y="0"/>
                </a:moveTo>
                <a:lnTo>
                  <a:pt x="19009895" y="0"/>
                </a:lnTo>
              </a:path>
            </a:pathLst>
          </a:custGeom>
          <a:noFill/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BDA7096-0CC4-9530-927E-01C327DDAF94}"/>
              </a:ext>
            </a:extLst>
          </p:cNvPr>
          <p:cNvSpPr/>
          <p:nvPr/>
        </p:nvSpPr>
        <p:spPr>
          <a:xfrm>
            <a:off x="14066341" y="229259"/>
            <a:ext cx="1800000" cy="180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右記から</a:t>
            </a:r>
            <a:endParaRPr kumimoji="1"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NC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ロゴを</a:t>
            </a:r>
            <a:endParaRPr kumimoji="1"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選択し貼付</a:t>
            </a:r>
            <a:endParaRPr kumimoji="1"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endParaRPr kumimoji="1" lang="en-US" altLang="ja-JP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kumimoji="1" lang="en-US" altLang="ja-JP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貼付け後、こちらの注意書きは削除して下さい。</a:t>
            </a:r>
            <a:endParaRPr kumimoji="1" lang="en-US" altLang="ja-JP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1A4FB53-D43F-1D2F-B856-D543BD5E8F50}"/>
              </a:ext>
            </a:extLst>
          </p:cNvPr>
          <p:cNvSpPr/>
          <p:nvPr/>
        </p:nvSpPr>
        <p:spPr>
          <a:xfrm>
            <a:off x="13837291" y="49259"/>
            <a:ext cx="2160000" cy="216000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52000" rIns="0" bIns="0" rtlCol="0" anchor="t" anchorCtr="0"/>
          <a:lstStyle/>
          <a:p>
            <a:endParaRPr kumimoji="1" lang="ja-JP" altLang="en-US" b="1" u="sng" spc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17159400" y="202974"/>
            <a:ext cx="1800000" cy="1800000"/>
            <a:chOff x="12031151" y="4179408"/>
            <a:chExt cx="1800000" cy="1800000"/>
          </a:xfrm>
        </p:grpSpPr>
        <p:sp>
          <p:nvSpPr>
            <p:cNvPr id="25" name="正方形/長方形 24"/>
            <p:cNvSpPr/>
            <p:nvPr/>
          </p:nvSpPr>
          <p:spPr>
            <a:xfrm>
              <a:off x="12031151" y="4179408"/>
              <a:ext cx="1800000" cy="18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7887FCC3-5B82-64F1-02A7-555880673B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8251"/>
            <a:stretch/>
          </p:blipFill>
          <p:spPr>
            <a:xfrm>
              <a:off x="12387206" y="4539408"/>
              <a:ext cx="1087891" cy="1080000"/>
            </a:xfrm>
            <a:prstGeom prst="rect">
              <a:avLst/>
            </a:prstGeom>
          </p:spPr>
        </p:pic>
      </p:grpSp>
      <p:grpSp>
        <p:nvGrpSpPr>
          <p:cNvPr id="37" name="グループ化 36"/>
          <p:cNvGrpSpPr/>
          <p:nvPr/>
        </p:nvGrpSpPr>
        <p:grpSpPr>
          <a:xfrm>
            <a:off x="17159400" y="5880891"/>
            <a:ext cx="1800000" cy="1800000"/>
            <a:chOff x="9726336" y="5604393"/>
            <a:chExt cx="1800000" cy="1800000"/>
          </a:xfrm>
        </p:grpSpPr>
        <p:sp>
          <p:nvSpPr>
            <p:cNvPr id="33" name="正方形/長方形 32"/>
            <p:cNvSpPr/>
            <p:nvPr/>
          </p:nvSpPr>
          <p:spPr>
            <a:xfrm>
              <a:off x="9726336" y="5604393"/>
              <a:ext cx="1800000" cy="18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57CE1D67-8DF8-7984-B021-BD8034FAA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89345" y="5964393"/>
              <a:ext cx="1073983" cy="1080000"/>
            </a:xfrm>
            <a:prstGeom prst="rect">
              <a:avLst/>
            </a:prstGeom>
          </p:spPr>
        </p:pic>
      </p:grpSp>
      <p:grpSp>
        <p:nvGrpSpPr>
          <p:cNvPr id="35" name="グループ化 34"/>
          <p:cNvGrpSpPr/>
          <p:nvPr/>
        </p:nvGrpSpPr>
        <p:grpSpPr>
          <a:xfrm>
            <a:off x="17159400" y="2095613"/>
            <a:ext cx="1800000" cy="1800000"/>
            <a:chOff x="14288161" y="4203570"/>
            <a:chExt cx="1800000" cy="1800000"/>
          </a:xfrm>
        </p:grpSpPr>
        <p:sp>
          <p:nvSpPr>
            <p:cNvPr id="30" name="正方形/長方形 29"/>
            <p:cNvSpPr/>
            <p:nvPr/>
          </p:nvSpPr>
          <p:spPr>
            <a:xfrm>
              <a:off x="14288161" y="4203570"/>
              <a:ext cx="1800000" cy="18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D504F034-D862-874B-8C9A-302548DD0B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656"/>
            <a:stretch/>
          </p:blipFill>
          <p:spPr>
            <a:xfrm>
              <a:off x="14607115" y="4563570"/>
              <a:ext cx="1162092" cy="1080000"/>
            </a:xfrm>
            <a:prstGeom prst="rect">
              <a:avLst/>
            </a:prstGeom>
          </p:spPr>
        </p:pic>
      </p:grpSp>
      <p:grpSp>
        <p:nvGrpSpPr>
          <p:cNvPr id="38" name="グループ化 37"/>
          <p:cNvGrpSpPr/>
          <p:nvPr/>
        </p:nvGrpSpPr>
        <p:grpSpPr>
          <a:xfrm>
            <a:off x="17159400" y="7773530"/>
            <a:ext cx="1800000" cy="1800000"/>
            <a:chOff x="8522558" y="6267340"/>
            <a:chExt cx="1800000" cy="1800000"/>
          </a:xfrm>
        </p:grpSpPr>
        <p:sp>
          <p:nvSpPr>
            <p:cNvPr id="34" name="正方形/長方形 33"/>
            <p:cNvSpPr/>
            <p:nvPr/>
          </p:nvSpPr>
          <p:spPr>
            <a:xfrm>
              <a:off x="8522558" y="6267340"/>
              <a:ext cx="1800000" cy="18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672D592D-008F-582E-7B95-185D45CB54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778"/>
            <a:stretch/>
          </p:blipFill>
          <p:spPr>
            <a:xfrm>
              <a:off x="8914372" y="6513940"/>
              <a:ext cx="1016373" cy="1306800"/>
            </a:xfrm>
            <a:prstGeom prst="rect">
              <a:avLst/>
            </a:prstGeom>
          </p:spPr>
        </p:pic>
      </p:grpSp>
      <p:grpSp>
        <p:nvGrpSpPr>
          <p:cNvPr id="36" name="グループ化 35"/>
          <p:cNvGrpSpPr/>
          <p:nvPr/>
        </p:nvGrpSpPr>
        <p:grpSpPr>
          <a:xfrm>
            <a:off x="17159400" y="3988252"/>
            <a:ext cx="1800000" cy="1800000"/>
            <a:chOff x="12406299" y="4903982"/>
            <a:chExt cx="1800000" cy="1800000"/>
          </a:xfrm>
        </p:grpSpPr>
        <p:sp>
          <p:nvSpPr>
            <p:cNvPr id="31" name="正方形/長方形 30"/>
            <p:cNvSpPr/>
            <p:nvPr/>
          </p:nvSpPr>
          <p:spPr>
            <a:xfrm>
              <a:off x="12406299" y="4903982"/>
              <a:ext cx="1800000" cy="18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F68843BA-611D-3269-9FA6-52B47CACE5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4" t="11059" r="80196" b="10370"/>
            <a:stretch/>
          </p:blipFill>
          <p:spPr>
            <a:xfrm>
              <a:off x="12738264" y="5263982"/>
              <a:ext cx="1136071" cy="1080000"/>
            </a:xfrm>
            <a:prstGeom prst="rect">
              <a:avLst/>
            </a:prstGeom>
          </p:spPr>
        </p:pic>
      </p:grpSp>
      <p:grpSp>
        <p:nvGrpSpPr>
          <p:cNvPr id="43" name="グループ化 42"/>
          <p:cNvGrpSpPr/>
          <p:nvPr/>
        </p:nvGrpSpPr>
        <p:grpSpPr>
          <a:xfrm>
            <a:off x="17159400" y="9666169"/>
            <a:ext cx="1800000" cy="1800000"/>
            <a:chOff x="11726947" y="6360849"/>
            <a:chExt cx="1800000" cy="1800000"/>
          </a:xfrm>
        </p:grpSpPr>
        <p:sp>
          <p:nvSpPr>
            <p:cNvPr id="40" name="正方形/長方形 39"/>
            <p:cNvSpPr/>
            <p:nvPr/>
          </p:nvSpPr>
          <p:spPr>
            <a:xfrm>
              <a:off x="11726947" y="6360849"/>
              <a:ext cx="1800000" cy="18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3784AC03-5DEB-BCE5-D39C-92C4B1DFF7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2641" t="11648" r="77056" b="10997"/>
            <a:stretch/>
          </p:blipFill>
          <p:spPr>
            <a:xfrm>
              <a:off x="12032590" y="6720849"/>
              <a:ext cx="1188714" cy="1080000"/>
            </a:xfrm>
            <a:prstGeom prst="rect">
              <a:avLst/>
            </a:prstGeom>
          </p:spPr>
        </p:pic>
      </p:grpSp>
      <p:grpSp>
        <p:nvGrpSpPr>
          <p:cNvPr id="44" name="グループ化 43"/>
          <p:cNvGrpSpPr/>
          <p:nvPr/>
        </p:nvGrpSpPr>
        <p:grpSpPr>
          <a:xfrm>
            <a:off x="17159400" y="11558809"/>
            <a:ext cx="1800000" cy="1800000"/>
            <a:chOff x="10975177" y="7345626"/>
            <a:chExt cx="1800000" cy="1800000"/>
          </a:xfrm>
        </p:grpSpPr>
        <p:sp>
          <p:nvSpPr>
            <p:cNvPr id="32" name="正方形/長方形 31"/>
            <p:cNvSpPr/>
            <p:nvPr/>
          </p:nvSpPr>
          <p:spPr>
            <a:xfrm>
              <a:off x="10975177" y="7345626"/>
              <a:ext cx="1800000" cy="18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9" name="Picture 8">
              <a:extLst>
                <a:ext uri="{FF2B5EF4-FFF2-40B4-BE49-F238E27FC236}">
                  <a16:creationId xmlns:a16="http://schemas.microsoft.com/office/drawing/2014/main" id="{19602F6D-BEC1-4570-A6B5-40F8436B11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330989" y="7708156"/>
              <a:ext cx="1088377" cy="107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フリーフォーム 47"/>
          <p:cNvSpPr/>
          <p:nvPr/>
        </p:nvSpPr>
        <p:spPr>
          <a:xfrm rot="16200000">
            <a:off x="10895861" y="5447562"/>
            <a:ext cx="13754100" cy="2858977"/>
          </a:xfrm>
          <a:custGeom>
            <a:avLst/>
            <a:gdLst>
              <a:gd name="connsiteX0" fmla="*/ 13754100 w 13754100"/>
              <a:gd name="connsiteY0" fmla="*/ 572977 h 2858977"/>
              <a:gd name="connsiteX1" fmla="*/ 13754100 w 13754100"/>
              <a:gd name="connsiteY1" fmla="*/ 2858977 h 2858977"/>
              <a:gd name="connsiteX2" fmla="*/ 0 w 13754100"/>
              <a:gd name="connsiteY2" fmla="*/ 2858977 h 2858977"/>
              <a:gd name="connsiteX3" fmla="*/ 0 w 13754100"/>
              <a:gd name="connsiteY3" fmla="*/ 572977 h 2858977"/>
              <a:gd name="connsiteX4" fmla="*/ 12145812 w 13754100"/>
              <a:gd name="connsiteY4" fmla="*/ 572977 h 2858977"/>
              <a:gd name="connsiteX5" fmla="*/ 12388915 w 13754100"/>
              <a:gd name="connsiteY5" fmla="*/ 0 h 2858977"/>
              <a:gd name="connsiteX6" fmla="*/ 12632018 w 13754100"/>
              <a:gd name="connsiteY6" fmla="*/ 572977 h 2858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54100" h="2858977">
                <a:moveTo>
                  <a:pt x="13754100" y="572977"/>
                </a:moveTo>
                <a:lnTo>
                  <a:pt x="13754100" y="2858977"/>
                </a:lnTo>
                <a:lnTo>
                  <a:pt x="0" y="2858977"/>
                </a:lnTo>
                <a:lnTo>
                  <a:pt x="0" y="572977"/>
                </a:lnTo>
                <a:lnTo>
                  <a:pt x="12145812" y="572977"/>
                </a:lnTo>
                <a:lnTo>
                  <a:pt x="12388915" y="0"/>
                </a:lnTo>
                <a:lnTo>
                  <a:pt x="12632018" y="572977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81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D7F00ABF96EEB489A1134C068041D06" ma:contentTypeVersion="15" ma:contentTypeDescription="新しいドキュメントを作成します。" ma:contentTypeScope="" ma:versionID="b158992ca3f089db2b628437e59c964c">
  <xsd:schema xmlns:xsd="http://www.w3.org/2001/XMLSchema" xmlns:xs="http://www.w3.org/2001/XMLSchema" xmlns:p="http://schemas.microsoft.com/office/2006/metadata/properties" xmlns:ns2="b21d0f3b-c589-4101-b57a-0d3212e5dcfc" xmlns:ns3="79a4cf36-2b0a-4a7d-bfcc-963d78abce17" targetNamespace="http://schemas.microsoft.com/office/2006/metadata/properties" ma:root="true" ma:fieldsID="0c13a712e3631b14e8b1d86529a00e52" ns2:_="" ns3:_="">
    <xsd:import namespace="b21d0f3b-c589-4101-b57a-0d3212e5dcfc"/>
    <xsd:import namespace="79a4cf36-2b0a-4a7d-bfcc-963d78abce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d0f3b-c589-4101-b57a-0d3212e5dc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2f9593ec-1b64-43f5-a255-ad1a3ce77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a4cf36-2b0a-4a7d-bfcc-963d78abce1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7de106a-f66a-431d-8952-fe53d0633741}" ma:internalName="TaxCatchAll" ma:showField="CatchAllData" ma:web="79a4cf36-2b0a-4a7d-bfcc-963d78abce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33C084-9A53-49A4-BBF3-4966982933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C38FB9-4723-4A2F-BDAD-96B7BFB4AA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1d0f3b-c589-4101-b57a-0d3212e5dcfc"/>
    <ds:schemaRef ds:uri="79a4cf36-2b0a-4a7d-bfcc-963d78abce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115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Inukai Nao</dc:creator>
  <cp:lastModifiedBy>山下 るい子</cp:lastModifiedBy>
  <cp:revision>15</cp:revision>
  <dcterms:created xsi:type="dcterms:W3CDTF">2023-01-30T04:46:47Z</dcterms:created>
  <dcterms:modified xsi:type="dcterms:W3CDTF">2023-03-03T09:00:48Z</dcterms:modified>
</cp:coreProperties>
</file>