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7102475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CCFF66"/>
    <a:srgbClr val="C0C0C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56" autoAdjust="0"/>
    <p:restoredTop sz="94660"/>
  </p:normalViewPr>
  <p:slideViewPr>
    <p:cSldViewPr>
      <p:cViewPr varScale="1">
        <p:scale>
          <a:sx n="108" d="100"/>
          <a:sy n="108" d="100"/>
        </p:scale>
        <p:origin x="211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71D05-D3AC-4338-8048-2014A236DE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855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65696-31B0-417F-9171-58EB085A44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866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550E0-35C3-4836-B2B6-733246C535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383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C2AB1-7E08-49EC-B671-2CAE78AD2B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634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12ACA-3625-4266-920D-DB40E3F8E9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567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7A2F6-441A-40B2-85B4-E92E4E2099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085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93E5E-F647-4701-8721-866D40639C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699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F9C70-28F6-4B93-8681-64F340E226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516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06E24-96C5-4FC4-8407-67195611BF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725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C4670-D197-45BA-AE71-F82CB357D2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644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CCA67-DA22-4EE3-AA15-513DDD4D40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931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756ECFD6-4B02-4A5B-9ACD-479471AA84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5076056" y="94273"/>
            <a:ext cx="39605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 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カラーコピーして全ての荷物に貼付してください。</a:t>
            </a:r>
          </a:p>
        </p:txBody>
      </p:sp>
      <p:graphicFrame>
        <p:nvGraphicFramePr>
          <p:cNvPr id="17444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00764"/>
              </p:ext>
            </p:extLst>
          </p:nvPr>
        </p:nvGraphicFramePr>
        <p:xfrm>
          <a:off x="148450" y="2341389"/>
          <a:ext cx="8815388" cy="4347535"/>
        </p:xfrm>
        <a:graphic>
          <a:graphicData uri="http://schemas.openxmlformats.org/drawingml/2006/table">
            <a:tbl>
              <a:tblPr/>
              <a:tblGrid>
                <a:gridCol w="1731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1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2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5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学会名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貴社名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40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到着日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2/1</a:t>
                      </a: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（木）</a:t>
                      </a: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PM</a:t>
                      </a:r>
                      <a:r>
                        <a:rPr kumimoji="1" lang="ja-JP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必着</a:t>
                      </a:r>
                      <a:endParaRPr kumimoji="1" lang="ja-JP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</a:t>
                      </a: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40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ご担当者名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携帯番号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ご担当者名</a:t>
                      </a: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携帯番号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40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送付内容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□ ポスター</a:t>
                      </a:r>
                      <a:r>
                        <a:rPr kumimoji="1" lang="en-US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枚　　□チラシ　　　　枚</a:t>
                      </a:r>
                      <a:endParaRPr kumimoji="1" lang="en-US" altLang="ja-JP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＊会期終了後、残部は破棄させていただきますのでご了承ください。</a:t>
                      </a:r>
                      <a:endParaRPr kumimoji="1" lang="ja-JP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4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個数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／　　　　　　個口</a:t>
                      </a:r>
                      <a:endParaRPr kumimoji="1" lang="ja-JP" altLang="ja-JP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78" name="Text Box 79"/>
          <p:cNvSpPr txBox="1">
            <a:spLocks noChangeArrowheads="1"/>
          </p:cNvSpPr>
          <p:nvPr/>
        </p:nvSpPr>
        <p:spPr bwMode="auto">
          <a:xfrm>
            <a:off x="120919" y="1322624"/>
            <a:ext cx="89949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zh-TW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70</a:t>
            </a:r>
            <a:r>
              <a:rPr lang="zh-TW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回日本臨床視覚電気生理学会</a:t>
            </a:r>
            <a:endParaRPr lang="en-US" altLang="zh-TW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インフォメーションコーナー</a:t>
            </a:r>
          </a:p>
        </p:txBody>
      </p:sp>
      <p:sp>
        <p:nvSpPr>
          <p:cNvPr id="2079" name="Text Box 87"/>
          <p:cNvSpPr txBox="1">
            <a:spLocks noChangeArrowheads="1"/>
          </p:cNvSpPr>
          <p:nvPr/>
        </p:nvSpPr>
        <p:spPr bwMode="auto">
          <a:xfrm>
            <a:off x="4932040" y="476250"/>
            <a:ext cx="4104581" cy="523220"/>
          </a:xfrm>
          <a:prstGeom prst="rect">
            <a:avLst/>
          </a:prstGeom>
          <a:solidFill>
            <a:srgbClr val="FFCC66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関連学会ポスター・チラシ</a:t>
            </a:r>
          </a:p>
        </p:txBody>
      </p:sp>
      <p:sp>
        <p:nvSpPr>
          <p:cNvPr id="7" name="Text Box 94"/>
          <p:cNvSpPr txBox="1">
            <a:spLocks noChangeArrowheads="1"/>
          </p:cNvSpPr>
          <p:nvPr/>
        </p:nvSpPr>
        <p:spPr bwMode="auto">
          <a:xfrm>
            <a:off x="148450" y="88415"/>
            <a:ext cx="5113338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entury" panose="02040604050505020304" pitchFamily="18" charset="0"/>
                <a:ea typeface="ＭＳ Ｐ明朝" panose="02020600040205080304" pitchFamily="18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entury" panose="02040604050505020304" pitchFamily="18" charset="0"/>
                <a:ea typeface="ＭＳ Ｐ明朝" panose="02020600040205080304" pitchFamily="18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entury" panose="02040604050505020304" pitchFamily="18" charset="0"/>
                <a:ea typeface="ＭＳ Ｐ明朝" panose="02020600040205080304" pitchFamily="18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entury" panose="02040604050505020304" pitchFamily="18" charset="0"/>
                <a:ea typeface="ＭＳ Ｐ明朝" panose="02020600040205080304" pitchFamily="18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entury" panose="020406040505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entury" panose="020406040505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entury" panose="020406040505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entury" panose="020406040505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entury" panose="02040604050505020304" pitchFamily="18" charset="0"/>
                <a:ea typeface="ＭＳ Ｐ明朝" panose="02020600040205080304" pitchFamily="18" charset="-128"/>
              </a:defRPr>
            </a:lvl9pPr>
          </a:lstStyle>
          <a:p>
            <a:pPr eaLnBrk="1" hangingPunct="1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送付先：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802-0001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福岡県北九州市小倉北区浅野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3-9-30</a:t>
            </a:r>
          </a:p>
          <a:p>
            <a:pPr eaLnBrk="1" hangingPunct="1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北九州国際会議場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1F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会議室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（株式会社コングレ）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zh-TW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zh-TW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70</a:t>
            </a:r>
            <a:r>
              <a:rPr lang="zh-TW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回日本臨床視覚電気生理学会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運営事務局 宛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093-541-5931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（代表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105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Meiryo UI</vt:lpstr>
      <vt:lpstr>Arial</vt:lpstr>
      <vt:lpstr>標準デザイン</vt:lpstr>
      <vt:lpstr>PowerPoint プレゼンテーション</vt:lpstr>
    </vt:vector>
  </TitlesOfParts>
  <Company>株式会社コングレ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62臨床細胞_関連ポスター荷札</dc:title>
  <dc:creator>Masaru Honda</dc:creator>
  <cp:lastModifiedBy>草野 侑</cp:lastModifiedBy>
  <cp:revision>87</cp:revision>
  <cp:lastPrinted>2021-11-04T02:58:59Z</cp:lastPrinted>
  <dcterms:created xsi:type="dcterms:W3CDTF">2007-01-25T08:42:07Z</dcterms:created>
  <dcterms:modified xsi:type="dcterms:W3CDTF">2023-12-19T01:01:48Z</dcterms:modified>
</cp:coreProperties>
</file>