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102475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108" d="100"/>
          <a:sy n="108" d="100"/>
        </p:scale>
        <p:origin x="21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076056" y="94273"/>
            <a:ext cx="3960565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カラーコピーして全ての荷物に貼付してください。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00764"/>
              </p:ext>
            </p:extLst>
          </p:nvPr>
        </p:nvGraphicFramePr>
        <p:xfrm>
          <a:off x="148450" y="2341389"/>
          <a:ext cx="8815388" cy="4347535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1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2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2/1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（木）</a:t>
                      </a: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PM</a:t>
                      </a: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必着</a:t>
                      </a:r>
                      <a:endParaRPr kumimoji="1" lang="ja-JP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送付内容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□ ポスター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　　□チラシ　　　　枚</a:t>
                      </a:r>
                      <a:endParaRPr kumimoji="1" lang="en-US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＊会期終了後、残部は破棄させていただきますのでご了承ください。</a:t>
                      </a:r>
                      <a:endParaRPr kumimoji="1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個数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／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20919" y="1322624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TW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回日本臨床視覚電気生理学会</a:t>
            </a:r>
            <a:endParaRPr lang="en-US" altLang="zh-TW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インフォメーションコーナー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4932040" y="476250"/>
            <a:ext cx="4104581" cy="523220"/>
          </a:xfrm>
          <a:prstGeom prst="rect">
            <a:avLst/>
          </a:prstGeom>
          <a:solidFill>
            <a:srgbClr val="FFCC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関連学会ポスター・チラシ</a:t>
            </a:r>
          </a:p>
        </p:txBody>
      </p:sp>
      <p:sp>
        <p:nvSpPr>
          <p:cNvPr id="7" name="Text Box 94"/>
          <p:cNvSpPr txBox="1">
            <a:spLocks noChangeArrowheads="1"/>
          </p:cNvSpPr>
          <p:nvPr/>
        </p:nvSpPr>
        <p:spPr bwMode="auto">
          <a:xfrm>
            <a:off x="148450" y="88415"/>
            <a:ext cx="511333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entury" panose="020406040505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802-0001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福岡県北九州市小倉北区浅野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3-9-30</a:t>
            </a:r>
          </a:p>
          <a:p>
            <a:pPr eaLnBrk="1" hangingPunct="1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北九州国際会議場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1F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会議室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（株式会社コングレ）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TW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回日本臨床視覚電気生理学会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運営事務局 宛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093-541-5931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105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62臨床細胞_関連ポスター荷札</dc:title>
  <dc:creator>Masaru Honda</dc:creator>
  <cp:lastModifiedBy>草野 侑</cp:lastModifiedBy>
  <cp:revision>87</cp:revision>
  <cp:lastPrinted>2021-11-04T02:58:59Z</cp:lastPrinted>
  <dcterms:created xsi:type="dcterms:W3CDTF">2007-01-25T08:42:07Z</dcterms:created>
  <dcterms:modified xsi:type="dcterms:W3CDTF">2023-12-19T01:01:48Z</dcterms:modified>
</cp:coreProperties>
</file>