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3CC33"/>
    <a:srgbClr val="009900"/>
    <a:srgbClr val="00CC00"/>
    <a:srgbClr val="66FF66"/>
    <a:srgbClr val="008000"/>
    <a:srgbClr val="27D381"/>
    <a:srgbClr val="8FFF8F"/>
    <a:srgbClr val="B9FFB9"/>
    <a:srgbClr val="C5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 varScale="1">
        <p:scale>
          <a:sx n="66" d="100"/>
          <a:sy n="66" d="100"/>
        </p:scale>
        <p:origin x="65" y="5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C6AAE-2FE5-3F95-0C5C-20F31E0D3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CB26B069-965B-2C2B-1824-DAE9772AFA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651D6C0F-A514-C4B3-C8D0-2F08F3DAC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813E5DB9-D77F-2D7E-613C-CA3BD1D72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37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solidFill>
            <a:srgbClr val="66FF33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204" y="3645024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日本リウマチ大学医学部</a:t>
            </a:r>
          </a:p>
          <a:p>
            <a:pPr eaLnBrk="1" hangingPunct="1"/>
            <a:endParaRPr lang="ja-JP" altLang="en-US" sz="1000" dirty="0"/>
          </a:p>
          <a:p>
            <a:pPr eaLnBrk="1" hangingPunct="1"/>
            <a:r>
              <a:rPr lang="ja-JP" altLang="en-US" sz="2800" dirty="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96136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70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回日本リウマチ学会九州・沖縄支部学術集会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 dirty="0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523F40-FB2E-7A2A-718A-74A7F1C9D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75DB824C-0C55-1859-DADC-CA20E98E7435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solidFill>
            <a:srgbClr val="66FF33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177116BB-E290-D7B7-CDC4-69DA8C483F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31F9B90B-431A-6557-6BFB-7F1B0A45DF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日本リウマチ大学医学部</a:t>
            </a:r>
          </a:p>
          <a:p>
            <a:pPr eaLnBrk="1" hangingPunct="1"/>
            <a:endParaRPr lang="ja-JP" altLang="en-US" sz="1000" dirty="0"/>
          </a:p>
          <a:p>
            <a:pPr eaLnBrk="1" hangingPunct="1"/>
            <a:r>
              <a:rPr lang="ja-JP" altLang="en-US" sz="2800" dirty="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81D082F3-2907-58DF-CB04-794FAA9FB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96136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70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回日本リウマチ学会九州・沖縄支部学術集会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9BE9934B-FBB4-BA5A-63D6-67B1D0311F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4864EC65-BA98-30A2-20DA-681E6AE82BD2}"/>
              </a:ext>
            </a:extLst>
          </p:cNvPr>
          <p:cNvSpPr txBox="1">
            <a:spLocks/>
          </p:cNvSpPr>
          <p:nvPr/>
        </p:nvSpPr>
        <p:spPr bwMode="auto">
          <a:xfrm>
            <a:off x="1854200" y="6164263"/>
            <a:ext cx="55261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この演題の発表に関連し、開示すべき</a:t>
            </a:r>
            <a:r>
              <a:rPr lang="en-US" altLang="ja-JP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 I </a:t>
            </a:r>
            <a:r>
              <a:rPr lang="ja-JP" altLang="en-US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関係にある企業名：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3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261C85D9-81F2-E0DF-BA60-6EC22E03C8A7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 dirty="0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E2C431E3-649C-BA4B-40F7-7A23F19FE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-1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4945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5380</TotalTime>
  <Words>157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ＭＳ 明朝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潤 森山</cp:lastModifiedBy>
  <cp:revision>138</cp:revision>
  <cp:lastPrinted>2016-02-17T07:20:23Z</cp:lastPrinted>
  <dcterms:created xsi:type="dcterms:W3CDTF">2002-09-23T06:26:29Z</dcterms:created>
  <dcterms:modified xsi:type="dcterms:W3CDTF">2025-04-07T01:00:05Z</dcterms:modified>
</cp:coreProperties>
</file>