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3" r:id="rId2"/>
    <p:sldId id="324" r:id="rId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33CC33"/>
    <a:srgbClr val="009900"/>
    <a:srgbClr val="00CC00"/>
    <a:srgbClr val="66FF66"/>
    <a:srgbClr val="008000"/>
    <a:srgbClr val="27D381"/>
    <a:srgbClr val="8FFF8F"/>
    <a:srgbClr val="B9FFB9"/>
    <a:srgbClr val="C5FF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851" autoAdjust="0"/>
    <p:restoredTop sz="90909" autoAdjust="0"/>
  </p:normalViewPr>
  <p:slideViewPr>
    <p:cSldViewPr>
      <p:cViewPr varScale="1">
        <p:scale>
          <a:sx n="66" d="100"/>
          <a:sy n="66" d="100"/>
        </p:scale>
        <p:origin x="65" y="5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28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1F60B73A-5D0C-46B7-86F4-A9DE4D7E5B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37B7CFEE-C72D-47DE-B62B-686D7856B8D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6" name="Rectangle 4">
            <a:extLst>
              <a:ext uri="{FF2B5EF4-FFF2-40B4-BE49-F238E27FC236}">
                <a16:creationId xmlns:a16="http://schemas.microsoft.com/office/drawing/2014/main" id="{4CAA8582-B8BF-43EA-B76E-A0C38E4DCE0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7" name="Rectangle 5">
            <a:extLst>
              <a:ext uri="{FF2B5EF4-FFF2-40B4-BE49-F238E27FC236}">
                <a16:creationId xmlns:a16="http://schemas.microsoft.com/office/drawing/2014/main" id="{F6736562-3393-44DE-BCB4-A32149722FD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DDDDE52-5E53-4B4E-8E82-B3F42CC719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762F6781-8E71-4E6F-BE4F-79B0B753B7E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C671C558-F50E-4CEC-98C4-71B39794E13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D0C167D-EB97-4B87-AB91-CC030DECE2F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76A9785B-B1EA-4C4D-A702-056ED4212BF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92166" name="Rectangle 6">
            <a:extLst>
              <a:ext uri="{FF2B5EF4-FFF2-40B4-BE49-F238E27FC236}">
                <a16:creationId xmlns:a16="http://schemas.microsoft.com/office/drawing/2014/main" id="{52745DD8-AAB4-49A5-A869-877E9BFEB3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7" name="Rectangle 7">
            <a:extLst>
              <a:ext uri="{FF2B5EF4-FFF2-40B4-BE49-F238E27FC236}">
                <a16:creationId xmlns:a16="http://schemas.microsoft.com/office/drawing/2014/main" id="{96B3E716-A6E2-47B9-A85F-29BEB4F3C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C5C1D85-C98A-4B59-AA94-86A2649283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DA923A26-3BBE-4BB4-8DCF-59A1D56133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 2">
            <a:extLst>
              <a:ext uri="{FF2B5EF4-FFF2-40B4-BE49-F238E27FC236}">
                <a16:creationId xmlns:a16="http://schemas.microsoft.com/office/drawing/2014/main" id="{9E53689E-0DD1-4AAC-85FA-3250ED903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D7284B7C-1883-4280-8A4D-F8C7F05127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2DCD4D5-4AAA-4FBF-B331-FF4A585D8CCD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1C6AAE-2FE5-3F95-0C5C-20F31E0D30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CB26B069-965B-2C2B-1824-DAE9772AFA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 2">
            <a:extLst>
              <a:ext uri="{FF2B5EF4-FFF2-40B4-BE49-F238E27FC236}">
                <a16:creationId xmlns:a16="http://schemas.microsoft.com/office/drawing/2014/main" id="{651D6C0F-A514-C4B3-C8D0-2F08F3DAC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813E5DB9-D77F-2D7E-613C-CA3BD1D721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2DCD4D5-4AAA-4FBF-B331-FF4A585D8CCD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2377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583335-9035-4D9A-969B-4D17995799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B87FAFB-04B2-4701-9BBA-552679E70F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6220FE-A484-44FB-9842-8A87845CF9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1F1E2-D8FC-4489-9246-B509A3E631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059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A4B3B-B5E4-40BB-98C4-78C2B7D132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AB9020-4FD7-44EC-A561-7DBCE7CB02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4FE5DA-6016-4FAE-AF53-7B8ABD51F7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16E59-4BBF-4566-B7ED-E14B051BBA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3525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A81A04-FDF7-490C-B634-A011199490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652CD1-0604-49D6-AE21-DD828A9747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CA9145-474A-4F4F-A647-A62BB79754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EA19E-A517-444C-845E-CE10F1C059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232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DBC024-0FEB-4E72-A86A-8ED08E0D9E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346B59-AB18-498F-AC86-28D65FF78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3EED63-786B-4672-8295-3EF97A017F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C251D-9114-4D4C-868C-86A59A67E8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0937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9702CA-40AD-4B13-A706-D9F6F0FF3E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1EE689-8864-4C90-B93A-A35895B09B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C903B42-0CC2-401E-92B1-6437A0BBBA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5DD17-4E65-4215-A01B-97068B1D2F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58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FC4210-E976-4B77-BA54-275925F539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21358D-E5AD-4FD3-A7BE-9DEF5F1485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BE6A0B-A58B-4D47-A470-34A10B9D73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2EF0D-35C4-4E02-8D1E-2383CEB8AA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945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2FA6640-6627-4A9E-B695-44D34308FC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1643E8B-1F96-4565-A20B-9205D200ED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560AC06-6970-4244-9DC0-2BCEFE7EF5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1D92E-27A3-4979-A0D0-4F526A97F5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6126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9E11C1A-3898-4AA4-87A0-DB7CB8FB2D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50A128F-E0CA-46D3-A332-28BECB8E32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4651AFE-B60C-4E42-AA66-35A557BEB6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02111-053A-48F0-8E23-82B9A34800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861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DFC0D89-DAAA-4624-94EE-236BFAC6DC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9F8B41E-B849-4D45-B65C-185773A0A9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2C731A5-A87C-48E1-B5F1-42568D28E7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505E5-06C2-4369-9656-3E5820D7A5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3959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CBDD3A-C11A-46A2-B15F-E1BC243F77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C3F735-BB02-4CAF-ABFB-5A18BCC72E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103EC7-B785-4154-8883-808FF1EA92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62EE-66B0-486C-9F89-60E3A4BAAA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4314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0341B2-925E-4584-AB24-BE009DEE6A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21BBE3-81CB-4AD4-BB7F-16CFBA4DEF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26195C-FDDE-4AB2-AA2A-106C9824DF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674A2-2500-4792-B314-AF59043D7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3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F0B180C-9F57-47CE-974E-B3AFA5C50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9A8D150-D177-478B-9734-08541179CC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1F2C62E-B8F2-448B-93CC-571D11696F8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7F98D26-C9DE-43FA-93E5-D701FA104B5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B582289-0C8D-4532-AFEE-1BB1B75D13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CD7B69F-AC2E-4333-8E77-6F7CA588BB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BE268A94-EC51-461E-BD8A-F36B2F37A328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solidFill>
            <a:srgbClr val="66FF33"/>
          </a:solidFill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7697C8F3-FA03-4AF8-8522-2A74053531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4100" name="Rectangle 1027">
            <a:extLst>
              <a:ext uri="{FF2B5EF4-FFF2-40B4-BE49-F238E27FC236}">
                <a16:creationId xmlns:a16="http://schemas.microsoft.com/office/drawing/2014/main" id="{035E3295-57D2-4E13-A423-D1750E3FF10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0204" y="3645024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 dirty="0"/>
              <a:t>日本リウマチ大学医学部</a:t>
            </a:r>
          </a:p>
          <a:p>
            <a:pPr eaLnBrk="1" hangingPunct="1"/>
            <a:endParaRPr lang="ja-JP" altLang="en-US" sz="1000" dirty="0"/>
          </a:p>
          <a:p>
            <a:pPr eaLnBrk="1" hangingPunct="1"/>
            <a:r>
              <a:rPr lang="ja-JP" altLang="en-US" sz="2800" dirty="0"/>
              <a:t>山田　太郎</a:t>
            </a:r>
          </a:p>
        </p:txBody>
      </p:sp>
      <p:sp>
        <p:nvSpPr>
          <p:cNvPr id="4101" name="Rectangle 1028">
            <a:extLst>
              <a:ext uri="{FF2B5EF4-FFF2-40B4-BE49-F238E27FC236}">
                <a16:creationId xmlns:a16="http://schemas.microsoft.com/office/drawing/2014/main" id="{D73DC402-344A-429D-A928-3D125D18C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796136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第</a:t>
            </a:r>
            <a:r>
              <a:rPr lang="en-US" altLang="ja-JP" sz="1800" dirty="0">
                <a:latin typeface="ＭＳ Ｐゴシック" panose="020B0600070205080204" pitchFamily="50" charset="-128"/>
              </a:rPr>
              <a:t>70</a:t>
            </a:r>
            <a:r>
              <a:rPr lang="ja-JP" altLang="en-US" sz="1800" dirty="0">
                <a:latin typeface="ＭＳ Ｐゴシック" panose="020B0600070205080204" pitchFamily="50" charset="-128"/>
              </a:rPr>
              <a:t>回日本リウマチ学会九州・沖縄支部学術集会</a:t>
            </a:r>
            <a:endParaRPr lang="en-US" altLang="ja-JP" sz="18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●●（ここには演題番号を記載）</a:t>
            </a:r>
          </a:p>
        </p:txBody>
      </p:sp>
      <p:cxnSp>
        <p:nvCxnSpPr>
          <p:cNvPr id="4102" name="直線コネクタ 7">
            <a:extLst>
              <a:ext uri="{FF2B5EF4-FFF2-40B4-BE49-F238E27FC236}">
                <a16:creationId xmlns:a16="http://schemas.microsoft.com/office/drawing/2014/main" id="{4FC8AAAE-7CF3-42AE-A284-C40BE698528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E53B6F8F-8313-4EE9-8022-123FDA117A9C}"/>
              </a:ext>
            </a:extLst>
          </p:cNvPr>
          <p:cNvSpPr txBox="1">
            <a:spLocks/>
          </p:cNvSpPr>
          <p:nvPr/>
        </p:nvSpPr>
        <p:spPr bwMode="auto">
          <a:xfrm>
            <a:off x="1854200" y="6237288"/>
            <a:ext cx="54356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この演題に関連し、開示すべき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COI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関係にある企業などはありません。</a:t>
            </a:r>
          </a:p>
        </p:txBody>
      </p:sp>
      <p:sp>
        <p:nvSpPr>
          <p:cNvPr id="4104" name="サブタイトル 2">
            <a:extLst>
              <a:ext uri="{FF2B5EF4-FFF2-40B4-BE49-F238E27FC236}">
                <a16:creationId xmlns:a16="http://schemas.microsoft.com/office/drawing/2014/main" id="{3FE10D90-7905-4E3F-9BF9-F737DDAC2655}"/>
              </a:ext>
            </a:extLst>
          </p:cNvPr>
          <p:cNvSpPr txBox="1">
            <a:spLocks/>
          </p:cNvSpPr>
          <p:nvPr/>
        </p:nvSpPr>
        <p:spPr bwMode="auto">
          <a:xfrm>
            <a:off x="1476375" y="5732463"/>
            <a:ext cx="64087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 dirty="0">
                <a:solidFill>
                  <a:srgbClr val="000099"/>
                </a:solidFill>
              </a:rPr>
              <a:t>利益相反の有無　：　無</a:t>
            </a:r>
          </a:p>
        </p:txBody>
      </p:sp>
      <p:sp>
        <p:nvSpPr>
          <p:cNvPr id="13" name="テキスト ボックス 9">
            <a:extLst>
              <a:ext uri="{FF2B5EF4-FFF2-40B4-BE49-F238E27FC236}">
                <a16:creationId xmlns:a16="http://schemas.microsoft.com/office/drawing/2014/main" id="{6429620C-90C9-4AA2-8540-4AED45FE1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0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A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3523F40-FB2E-7A2A-718A-74A7F1C9D8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75DB824C-0C55-1859-DADC-CA20E98E7435}"/>
              </a:ext>
            </a:extLst>
          </p:cNvPr>
          <p:cNvSpPr/>
          <p:nvPr/>
        </p:nvSpPr>
        <p:spPr bwMode="auto">
          <a:xfrm>
            <a:off x="323850" y="5661025"/>
            <a:ext cx="8496300" cy="1081088"/>
          </a:xfrm>
          <a:prstGeom prst="roundRect">
            <a:avLst/>
          </a:prstGeom>
          <a:solidFill>
            <a:srgbClr val="66FF33"/>
          </a:solidFill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177116BB-E290-D7B7-CDC4-69DA8C483FF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" y="1628775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4100" name="Rectangle 1027">
            <a:extLst>
              <a:ext uri="{FF2B5EF4-FFF2-40B4-BE49-F238E27FC236}">
                <a16:creationId xmlns:a16="http://schemas.microsoft.com/office/drawing/2014/main" id="{31F9B90B-431A-6557-6BFB-7F1B0A45DF3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 dirty="0"/>
              <a:t>日本リウマチ大学医学部</a:t>
            </a:r>
          </a:p>
          <a:p>
            <a:pPr eaLnBrk="1" hangingPunct="1"/>
            <a:endParaRPr lang="ja-JP" altLang="en-US" sz="1000" dirty="0"/>
          </a:p>
          <a:p>
            <a:pPr eaLnBrk="1" hangingPunct="1"/>
            <a:r>
              <a:rPr lang="ja-JP" altLang="en-US" sz="2800" dirty="0"/>
              <a:t>山田　太郎</a:t>
            </a:r>
          </a:p>
        </p:txBody>
      </p:sp>
      <p:sp>
        <p:nvSpPr>
          <p:cNvPr id="4101" name="Rectangle 1028">
            <a:extLst>
              <a:ext uri="{FF2B5EF4-FFF2-40B4-BE49-F238E27FC236}">
                <a16:creationId xmlns:a16="http://schemas.microsoft.com/office/drawing/2014/main" id="{81D082F3-2907-58DF-CB04-794FAA9FB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796136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第</a:t>
            </a:r>
            <a:r>
              <a:rPr lang="en-US" altLang="ja-JP" sz="1800" dirty="0">
                <a:latin typeface="ＭＳ Ｐゴシック" panose="020B0600070205080204" pitchFamily="50" charset="-128"/>
              </a:rPr>
              <a:t>70</a:t>
            </a:r>
            <a:r>
              <a:rPr lang="ja-JP" altLang="en-US" sz="1800" dirty="0">
                <a:latin typeface="ＭＳ Ｐゴシック" panose="020B0600070205080204" pitchFamily="50" charset="-128"/>
              </a:rPr>
              <a:t>回日本リウマチ学会九州・沖縄支部学術集会</a:t>
            </a:r>
            <a:endParaRPr lang="en-US" altLang="ja-JP" sz="18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ＭＳ Ｐゴシック" panose="020B0600070205080204" pitchFamily="50" charset="-128"/>
              </a:rPr>
              <a:t>●●（ここには演題番号を記載）</a:t>
            </a:r>
          </a:p>
        </p:txBody>
      </p:sp>
      <p:cxnSp>
        <p:nvCxnSpPr>
          <p:cNvPr id="4102" name="直線コネクタ 7">
            <a:extLst>
              <a:ext uri="{FF2B5EF4-FFF2-40B4-BE49-F238E27FC236}">
                <a16:creationId xmlns:a16="http://schemas.microsoft.com/office/drawing/2014/main" id="{9BE9934B-FBB4-BA5A-63D6-67B1D0311FA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8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4864EC65-BA98-30A2-20DA-681E6AE82BD2}"/>
              </a:ext>
            </a:extLst>
          </p:cNvPr>
          <p:cNvSpPr txBox="1">
            <a:spLocks/>
          </p:cNvSpPr>
          <p:nvPr/>
        </p:nvSpPr>
        <p:spPr bwMode="auto">
          <a:xfrm>
            <a:off x="1854200" y="6164263"/>
            <a:ext cx="5526112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/>
          </a:bodyPr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sz="13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3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この演題の発表に関連し、開示すべき</a:t>
            </a:r>
            <a:r>
              <a:rPr lang="en-US" altLang="ja-JP" sz="13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CO I </a:t>
            </a:r>
            <a:r>
              <a:rPr lang="ja-JP" altLang="en-US" sz="13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関係にある企業名：</a:t>
            </a: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sz="13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3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製薬株式会社、</a:t>
            </a:r>
            <a:r>
              <a:rPr lang="en-US" altLang="ja-JP" sz="13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3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</a:t>
            </a:r>
          </a:p>
        </p:txBody>
      </p:sp>
      <p:sp>
        <p:nvSpPr>
          <p:cNvPr id="4104" name="サブタイトル 2">
            <a:extLst>
              <a:ext uri="{FF2B5EF4-FFF2-40B4-BE49-F238E27FC236}">
                <a16:creationId xmlns:a16="http://schemas.microsoft.com/office/drawing/2014/main" id="{261C85D9-81F2-E0DF-BA60-6EC22E03C8A7}"/>
              </a:ext>
            </a:extLst>
          </p:cNvPr>
          <p:cNvSpPr txBox="1">
            <a:spLocks/>
          </p:cNvSpPr>
          <p:nvPr/>
        </p:nvSpPr>
        <p:spPr bwMode="auto">
          <a:xfrm>
            <a:off x="1476375" y="5732463"/>
            <a:ext cx="64087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 dirty="0">
                <a:solidFill>
                  <a:srgbClr val="000099"/>
                </a:solidFill>
              </a:rPr>
              <a:t>利益相反の有無　：　有</a:t>
            </a:r>
          </a:p>
        </p:txBody>
      </p:sp>
      <p:sp>
        <p:nvSpPr>
          <p:cNvPr id="2" name="テキスト ボックス 9">
            <a:extLst>
              <a:ext uri="{FF2B5EF4-FFF2-40B4-BE49-F238E27FC236}">
                <a16:creationId xmlns:a16="http://schemas.microsoft.com/office/drawing/2014/main" id="{E2C431E3-649C-BA4B-40F7-7A23F19FE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-1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</a:rPr>
              <a:t>B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449451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CC"/>
      </a:dk2>
      <a:lt2>
        <a:srgbClr val="FFFF00"/>
      </a:lt2>
      <a:accent1>
        <a:srgbClr val="FF9900"/>
      </a:accent1>
      <a:accent2>
        <a:srgbClr val="00FFFF"/>
      </a:accent2>
      <a:accent3>
        <a:srgbClr val="AAAAE2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5380</TotalTime>
  <Words>157</Words>
  <Application>Microsoft Office PowerPoint</Application>
  <PresentationFormat>画面に合わせる (4:3)</PresentationFormat>
  <Paragraphs>23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ＭＳ 明朝</vt:lpstr>
      <vt:lpstr>Times New Roman</vt:lpstr>
      <vt:lpstr>標準デザイン</vt:lpstr>
      <vt:lpstr>RAにおける・・・・・・・・・</vt:lpstr>
      <vt:lpstr>RAにおける・・・・・・・・・</vt:lpstr>
    </vt:vector>
  </TitlesOfParts>
  <Company>京都大学臨床免疫学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膠原病の難治性病態</dc:title>
  <dc:creator>三森　経世</dc:creator>
  <cp:lastModifiedBy>潤 森山</cp:lastModifiedBy>
  <cp:revision>138</cp:revision>
  <cp:lastPrinted>2016-02-17T07:20:23Z</cp:lastPrinted>
  <dcterms:created xsi:type="dcterms:W3CDTF">2002-09-23T06:26:29Z</dcterms:created>
  <dcterms:modified xsi:type="dcterms:W3CDTF">2025-04-07T01:00:05Z</dcterms:modified>
</cp:coreProperties>
</file>