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94660"/>
  </p:normalViewPr>
  <p:slideViewPr>
    <p:cSldViewPr>
      <p:cViewPr varScale="1">
        <p:scale>
          <a:sx n="70" d="100"/>
          <a:sy n="70" d="100"/>
        </p:scale>
        <p:origin x="155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71D05-D3AC-4338-8048-2014A236DE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85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65696-31B0-417F-9171-58EB085A44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66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550E0-35C3-4836-B2B6-733246C535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3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2AB1-7E08-49EC-B671-2CAE78AD2B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634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2ACA-3625-4266-920D-DB40E3F8E9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567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7A2F6-441A-40B2-85B4-E92E4E209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8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93E5E-F647-4701-8721-866D40639C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99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F9C70-28F6-4B93-8681-64F340E22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516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06E24-96C5-4FC4-8407-67195611BF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2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C4670-D197-45BA-AE71-F82CB357D2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644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CA67-DA22-4EE3-AA15-513DDD4D40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31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756ECFD6-4B02-4A5B-9ACD-479471AA8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409752" y="581857"/>
            <a:ext cx="36360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カラーコピーして全ての荷物に貼付してください。</a:t>
            </a:r>
          </a:p>
        </p:txBody>
      </p:sp>
      <p:graphicFrame>
        <p:nvGraphicFramePr>
          <p:cNvPr id="17444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875959"/>
              </p:ext>
            </p:extLst>
          </p:nvPr>
        </p:nvGraphicFramePr>
        <p:xfrm>
          <a:off x="194984" y="3140968"/>
          <a:ext cx="8815263" cy="2902805"/>
        </p:xfrm>
        <a:graphic>
          <a:graphicData uri="http://schemas.openxmlformats.org/drawingml/2006/table">
            <a:tbl>
              <a:tblPr/>
              <a:tblGrid>
                <a:gridCol w="1731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1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40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貴会名</a:t>
                      </a:r>
                    </a:p>
                  </a:txBody>
                  <a:tcPr marL="89999" marR="89999" marT="46768" marB="4676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9" marR="91439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0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学会・研究会・団体名</a:t>
                      </a:r>
                    </a:p>
                  </a:txBody>
                  <a:tcPr marL="89999" marR="89999" marT="46768" marB="4676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9" marR="91439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0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到着日</a:t>
                      </a:r>
                    </a:p>
                  </a:txBody>
                  <a:tcPr marL="89999" marR="89999" marT="46768" marB="4676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日（金）午後着</a:t>
                      </a:r>
                    </a:p>
                  </a:txBody>
                  <a:tcPr marL="91439" marR="91439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9" marR="91439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40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  <a:endParaRPr kumimoji="1" lang="en-US" altLang="ja-JP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</a:p>
                  </a:txBody>
                  <a:tcPr marL="89999" marR="89999" marT="46768" marB="46768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</a:p>
                  </a:txBody>
                  <a:tcPr marL="91439" marR="91439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9" marR="91439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78" name="Text Box 79"/>
          <p:cNvSpPr txBox="1">
            <a:spLocks noChangeArrowheads="1"/>
          </p:cNvSpPr>
          <p:nvPr/>
        </p:nvSpPr>
        <p:spPr bwMode="auto">
          <a:xfrm>
            <a:off x="98248" y="1844824"/>
            <a:ext cx="89949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71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回日本リウマチ学会九州・沖縄支部学術集会</a:t>
            </a:r>
            <a:endParaRPr lang="en-US" altLang="zh-CN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関連学会ポスター・チラシ</a:t>
            </a:r>
          </a:p>
        </p:txBody>
      </p:sp>
      <p:sp>
        <p:nvSpPr>
          <p:cNvPr id="2079" name="Text Box 87"/>
          <p:cNvSpPr txBox="1">
            <a:spLocks noChangeArrowheads="1"/>
          </p:cNvSpPr>
          <p:nvPr/>
        </p:nvSpPr>
        <p:spPr bwMode="auto">
          <a:xfrm>
            <a:off x="5409753" y="1180409"/>
            <a:ext cx="3635999" cy="461665"/>
          </a:xfrm>
          <a:prstGeom prst="rect">
            <a:avLst/>
          </a:prstGeom>
          <a:solidFill>
            <a:srgbClr val="0070C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関連学会ポスター・チラシ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8248" y="504254"/>
            <a:ext cx="5256000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出島メッセ長崎　</a:t>
            </a:r>
            <a:r>
              <a:rPr lang="en-US" altLang="ja-JP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1F</a:t>
            </a:r>
            <a:r>
              <a:rPr lang="ja-JP" altLang="en-US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会議室</a:t>
            </a:r>
            <a:r>
              <a:rPr lang="en-US" altLang="ja-JP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104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zh-CN" altLang="en-US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71</a:t>
            </a:r>
            <a:r>
              <a:rPr lang="ja-JP" altLang="en-US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回日本リウマチ学会九州・沖縄支部学術集会運営事務局　宛</a:t>
            </a:r>
            <a:endParaRPr lang="en-US" altLang="ja-JP" sz="140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ja-JP" altLang="en-US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ja-JP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850-0058</a:t>
            </a:r>
            <a:r>
              <a:rPr lang="ja-JP" altLang="en-US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長崎県長崎市尾上町</a:t>
            </a:r>
            <a:r>
              <a:rPr lang="en-US" altLang="ja-JP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4-1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US" altLang="ja-JP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092-718-3531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到着指定日は</a:t>
            </a:r>
            <a:r>
              <a:rPr lang="en-US" altLang="ja-JP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日（金）午後着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でお願いします。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100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Meiryo UI</vt:lpstr>
      <vt:lpstr>Arial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第1回アジア太平洋肝臓膵臓胆道学会</dc:title>
  <dc:creator>Masaru Honda</dc:creator>
  <cp:lastModifiedBy>内山 咲蘭 (Sara Uchiyama)</cp:lastModifiedBy>
  <cp:revision>109</cp:revision>
  <cp:lastPrinted>2023-09-11T07:27:02Z</cp:lastPrinted>
  <dcterms:created xsi:type="dcterms:W3CDTF">2007-01-25T08:42:07Z</dcterms:created>
  <dcterms:modified xsi:type="dcterms:W3CDTF">2026-02-10T00:43:05Z</dcterms:modified>
</cp:coreProperties>
</file>