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3" r:id="rId2"/>
    <p:sldId id="322" r:id="rId3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99"/>
    <a:srgbClr val="FFCC66"/>
    <a:srgbClr val="99FFCC"/>
    <a:srgbClr val="66FFFF"/>
    <a:srgbClr val="000066"/>
    <a:srgbClr val="FF66CC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82" autoAdjust="0"/>
    <p:restoredTop sz="90909" autoAdjust="0"/>
  </p:normalViewPr>
  <p:slideViewPr>
    <p:cSldViewPr>
      <p:cViewPr varScale="1">
        <p:scale>
          <a:sx n="110" d="100"/>
          <a:sy n="110" d="100"/>
        </p:scale>
        <p:origin x="203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28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073162D6-0251-B51D-A452-97D1FB18A9A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6188FF99-30F4-2E2A-B0F8-453A7BCEADA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400B0392-5E76-08D2-5A78-4E333807259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1797" name="Rectangle 5">
            <a:extLst>
              <a:ext uri="{FF2B5EF4-FFF2-40B4-BE49-F238E27FC236}">
                <a16:creationId xmlns:a16="http://schemas.microsoft.com/office/drawing/2014/main" id="{FC666A59-384E-12FF-E0EE-93403036697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EE6375F-E7FE-4F45-8E57-D23026956FA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563E9EA2-43F2-A87D-A054-588A2C51BE7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344507E9-9A4F-0B20-29E6-11115ECF4AD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D552E2C-C485-959F-62DF-5BD81D46FDF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6E5BC87F-4F4F-513C-EB3A-973E023C308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92166" name="Rectangle 6">
            <a:extLst>
              <a:ext uri="{FF2B5EF4-FFF2-40B4-BE49-F238E27FC236}">
                <a16:creationId xmlns:a16="http://schemas.microsoft.com/office/drawing/2014/main" id="{B2F4D0B3-6CE5-7369-592E-356A7139D8E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67" name="Rectangle 7">
            <a:extLst>
              <a:ext uri="{FF2B5EF4-FFF2-40B4-BE49-F238E27FC236}">
                <a16:creationId xmlns:a16="http://schemas.microsoft.com/office/drawing/2014/main" id="{2B85A4D3-9174-0732-F76E-3BB05D8EDD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7A294EB-58B0-4EF8-92ED-D8239CBF0F4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 1">
            <a:extLst>
              <a:ext uri="{FF2B5EF4-FFF2-40B4-BE49-F238E27FC236}">
                <a16:creationId xmlns:a16="http://schemas.microsoft.com/office/drawing/2014/main" id="{F9180C96-F552-1A0F-A673-E324D5166E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ノート プレースホルダ 2">
            <a:extLst>
              <a:ext uri="{FF2B5EF4-FFF2-40B4-BE49-F238E27FC236}">
                <a16:creationId xmlns:a16="http://schemas.microsoft.com/office/drawing/2014/main" id="{54518F27-B3D9-AC47-BA2D-DD784B3E2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5124" name="スライド番号プレースホルダ 3">
            <a:extLst>
              <a:ext uri="{FF2B5EF4-FFF2-40B4-BE49-F238E27FC236}">
                <a16:creationId xmlns:a16="http://schemas.microsoft.com/office/drawing/2014/main" id="{4E0ABC5A-3B88-B131-A53C-DEEE9185CF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3C1B9E1-4F9D-4E63-A9E1-A74AED006BFD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 1">
            <a:extLst>
              <a:ext uri="{FF2B5EF4-FFF2-40B4-BE49-F238E27FC236}">
                <a16:creationId xmlns:a16="http://schemas.microsoft.com/office/drawing/2014/main" id="{B2F91E72-60DA-4B58-A889-53EDE51B723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ノート プレースホルダ 2">
            <a:extLst>
              <a:ext uri="{FF2B5EF4-FFF2-40B4-BE49-F238E27FC236}">
                <a16:creationId xmlns:a16="http://schemas.microsoft.com/office/drawing/2014/main" id="{C25A92EB-51D3-8224-11AB-63F75EFBBE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7172" name="スライド番号プレースホルダ 3">
            <a:extLst>
              <a:ext uri="{FF2B5EF4-FFF2-40B4-BE49-F238E27FC236}">
                <a16:creationId xmlns:a16="http://schemas.microsoft.com/office/drawing/2014/main" id="{C39AD4A2-DA3C-F281-C45F-A794080827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3F3E4B7-C0F8-4266-899B-23AA6B269DBC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60654-26B6-CBC8-8E9D-3490F2AF66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847885-BD15-A9BB-D4B4-827E0F5DB1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964BDF-E208-2E26-B98E-1BA1DAA57F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F340BF-4F7E-42E9-9F59-9ABBBA5192B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244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8E0AD3F-0E64-8398-FB8A-5CC0AF08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004417-B9BA-7026-19DE-7B8F53D8E3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FF5FBF-8E7B-132D-FA17-C5856772D4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F3DBEA-BC5A-493B-9897-6F33A1DD343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2447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5170F4-AD34-2E0C-01D5-C5C49098BD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D1E8C6-3771-2136-F958-30776F0C94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D34B58-234F-0391-997D-92DF5EA144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518CC-859A-4767-9FF6-D8B8184AD8B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6019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1C1290-2D5E-FEF0-A6ED-910EF65AE1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37A986-E80B-887D-30C0-20A8D5F2C8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0F146F-D769-D006-B9DB-FC3C945694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6A6C0-3B95-4FB6-8D81-2D86B1A9A9D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534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DF0087-78CE-D30E-CA22-6297A86799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7CCB20-D88F-75EC-FCA3-7A1DF3B14D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B51083-47F7-8B90-4480-A915DE94B2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A35815-BEF0-437B-849A-6A77D4D36E8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050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CE3273-0B48-88C9-661C-D2E492907B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06590CB-6DDB-6776-514B-A96A731D2D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FAD160-B9CB-81DB-D9F1-4193164A96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D6FD9F-E95F-477F-9079-AAF8B10B4A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4596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FA3A4AF-3D92-50B1-747D-D30C1ABE2A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B199678-7169-6E95-235D-E1DC469D5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31708AD-A780-591F-0987-03DD8F69BA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EDB6C1-24F8-48E3-9814-C3105F410C9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640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432A493-AFFC-6818-69A0-4AAA8491C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3660BB-27AD-F823-90B4-7DA1E81A47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925F7FD-C1DB-CFDF-057F-70C6760671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827BCA-0642-4858-BA72-CD77E785294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2680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85B5171-A4B7-C54B-5085-63C495B11C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E2FDD8A-74D7-5747-1FBB-2DB1C4D5E0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96E17E8-B5D0-D0DE-7A9B-0D965B2346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CD9874-FBC2-42A8-9ABF-25094A74FA3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813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34522F-6A1B-DF29-A524-CD829081CE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D4D77B-0156-86DA-251C-DA644460DD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0043F3-B7B6-4533-607F-895DCFE423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27152-99EA-461A-B40B-B8569422E6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2019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68279B-101B-F1DA-BE4B-9CAB797251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223DA2-AF6C-ABAF-B75B-BC9A553B2A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10FD07-7CF6-829F-C793-763B45F3F6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C31FD-BEBA-49FC-A715-675644CDF75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513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6A039A2-1429-79D1-C171-E1EDFFE18F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B4A67C0-500B-886E-C3F6-75A9D9F510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B7FFB44-2D2B-B8A4-65B5-B42C4ADE169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CB01FAD-425E-4D1A-BE2C-6D6AD83EAE1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5F945FD-B1D1-31FB-F27F-C48C136E26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D8039174-79D4-4ECF-B270-46A46180800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D27F3173-CD44-F440-5A8B-8AEE59A1CB11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8C12D6F2-DBA7-E1A1-D920-DE30035CDED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4100" name="Rectangle 1027">
            <a:extLst>
              <a:ext uri="{FF2B5EF4-FFF2-40B4-BE49-F238E27FC236}">
                <a16:creationId xmlns:a16="http://schemas.microsoft.com/office/drawing/2014/main" id="{1D239D38-1C82-DF20-BACA-C920020BAF9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/>
              <a:t>日本リウマチ大学医学部</a:t>
            </a:r>
          </a:p>
          <a:p>
            <a:pPr eaLnBrk="1" hangingPunct="1"/>
            <a:endParaRPr lang="ja-JP" altLang="en-US" sz="1000"/>
          </a:p>
          <a:p>
            <a:pPr eaLnBrk="1" hangingPunct="1"/>
            <a:r>
              <a:rPr lang="ja-JP" altLang="en-US" sz="2800"/>
              <a:t>山田　太郎</a:t>
            </a:r>
          </a:p>
        </p:txBody>
      </p:sp>
      <p:sp>
        <p:nvSpPr>
          <p:cNvPr id="4101" name="Rectangle 1028">
            <a:extLst>
              <a:ext uri="{FF2B5EF4-FFF2-40B4-BE49-F238E27FC236}">
                <a16:creationId xmlns:a16="http://schemas.microsoft.com/office/drawing/2014/main" id="{6B0F4716-766F-E5A5-AB6D-AF7E99B47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5400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1800" dirty="0">
                <a:latin typeface="ＭＳ Ｐゴシック" panose="020B0600070205080204" pitchFamily="50" charset="-128"/>
              </a:rPr>
              <a:t>72</a:t>
            </a:r>
            <a:r>
              <a:rPr lang="ja-JP" altLang="en-US" sz="1800" dirty="0">
                <a:latin typeface="ＭＳ Ｐゴシック" panose="020B0600070205080204" pitchFamily="50" charset="-128"/>
              </a:rPr>
              <a:t>回日本リウマチ学会九州・沖縄支部学術集会</a:t>
            </a:r>
            <a:endParaRPr lang="en-US" altLang="ja-JP" sz="1800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●●●●● （演題番号を入力）</a:t>
            </a:r>
          </a:p>
        </p:txBody>
      </p:sp>
      <p:cxnSp>
        <p:nvCxnSpPr>
          <p:cNvPr id="4102" name="直線コネクタ 7">
            <a:extLst>
              <a:ext uri="{FF2B5EF4-FFF2-40B4-BE49-F238E27FC236}">
                <a16:creationId xmlns:a16="http://schemas.microsoft.com/office/drawing/2014/main" id="{431CA79D-6F99-963B-FEF9-1196FE9E234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51BAF6B1-E11D-860A-70C8-BB34A723258A}"/>
              </a:ext>
            </a:extLst>
          </p:cNvPr>
          <p:cNvSpPr txBox="1">
            <a:spLocks/>
          </p:cNvSpPr>
          <p:nvPr/>
        </p:nvSpPr>
        <p:spPr bwMode="auto">
          <a:xfrm>
            <a:off x="1854200" y="6237288"/>
            <a:ext cx="54356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この演題に関連し、開示すべき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COI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関係にある企業などはありません。</a:t>
            </a:r>
          </a:p>
        </p:txBody>
      </p:sp>
      <p:sp>
        <p:nvSpPr>
          <p:cNvPr id="4104" name="サブタイトル 2">
            <a:extLst>
              <a:ext uri="{FF2B5EF4-FFF2-40B4-BE49-F238E27FC236}">
                <a16:creationId xmlns:a16="http://schemas.microsoft.com/office/drawing/2014/main" id="{09142616-E111-837E-F85C-29407DAF2360}"/>
              </a:ext>
            </a:extLst>
          </p:cNvPr>
          <p:cNvSpPr txBox="1">
            <a:spLocks/>
          </p:cNvSpPr>
          <p:nvPr/>
        </p:nvSpPr>
        <p:spPr bwMode="auto">
          <a:xfrm>
            <a:off x="1476375" y="5732463"/>
            <a:ext cx="64087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無</a:t>
            </a:r>
          </a:p>
        </p:txBody>
      </p:sp>
      <p:sp>
        <p:nvSpPr>
          <p:cNvPr id="13" name="テキスト ボックス 9">
            <a:extLst>
              <a:ext uri="{FF2B5EF4-FFF2-40B4-BE49-F238E27FC236}">
                <a16:creationId xmlns:a16="http://schemas.microsoft.com/office/drawing/2014/main" id="{14052CF8-A548-0651-2B59-812190604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0"/>
            <a:ext cx="827087" cy="3381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様式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  <a:latin typeface="ＭＳ 明朝" pitchFamily="17" charset="-128"/>
                <a:ea typeface="ＭＳ 明朝" pitchFamily="17" charset="-128"/>
              </a:rPr>
              <a:t>２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－</a:t>
            </a:r>
            <a:r>
              <a:rPr lang="en-US" altLang="ja-JP" sz="800" dirty="0">
                <a:solidFill>
                  <a:schemeClr val="bg1">
                    <a:lumMod val="95000"/>
                  </a:schemeClr>
                </a:solidFill>
              </a:rPr>
              <a:t>A</a:t>
            </a:r>
          </a:p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（口演発表用）</a:t>
            </a:r>
            <a:endParaRPr lang="en-US" altLang="ja-JP" sz="8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>
            <a:extLst>
              <a:ext uri="{FF2B5EF4-FFF2-40B4-BE49-F238E27FC236}">
                <a16:creationId xmlns:a16="http://schemas.microsoft.com/office/drawing/2014/main" id="{A8732452-5AC8-81E8-0CAC-4A049B979DB3}"/>
              </a:ext>
            </a:extLst>
          </p:cNvPr>
          <p:cNvSpPr/>
          <p:nvPr/>
        </p:nvSpPr>
        <p:spPr bwMode="auto">
          <a:xfrm>
            <a:off x="323850" y="5661025"/>
            <a:ext cx="8496300" cy="1081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69634" name="Rectangle 1026">
            <a:extLst>
              <a:ext uri="{FF2B5EF4-FFF2-40B4-BE49-F238E27FC236}">
                <a16:creationId xmlns:a16="http://schemas.microsoft.com/office/drawing/2014/main" id="{EFEAA555-18A9-0A91-679E-BFB136341DB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1628775"/>
            <a:ext cx="8839200" cy="1008063"/>
          </a:xfrm>
        </p:spPr>
        <p:txBody>
          <a:bodyPr/>
          <a:lstStyle/>
          <a:p>
            <a:pPr eaLnBrk="1" hangingPunct="1">
              <a:lnSpc>
                <a:spcPct val="125000"/>
              </a:lnSpc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ja-JP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における・・・・・・・・・</a:t>
            </a:r>
          </a:p>
        </p:txBody>
      </p:sp>
      <p:sp>
        <p:nvSpPr>
          <p:cNvPr id="6148" name="Rectangle 1027">
            <a:extLst>
              <a:ext uri="{FF2B5EF4-FFF2-40B4-BE49-F238E27FC236}">
                <a16:creationId xmlns:a16="http://schemas.microsoft.com/office/drawing/2014/main" id="{D8EF11FD-7E29-F29C-9E98-2ADF133BFC5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" y="3644900"/>
            <a:ext cx="8534400" cy="1676400"/>
          </a:xfrm>
        </p:spPr>
        <p:txBody>
          <a:bodyPr/>
          <a:lstStyle/>
          <a:p>
            <a:pPr eaLnBrk="1" hangingPunct="1"/>
            <a:r>
              <a:rPr lang="ja-JP" altLang="en-US" sz="2400" dirty="0"/>
              <a:t>日本リウマチ大学医学部</a:t>
            </a:r>
          </a:p>
          <a:p>
            <a:pPr eaLnBrk="1" hangingPunct="1"/>
            <a:endParaRPr lang="ja-JP" altLang="en-US" sz="1000" dirty="0"/>
          </a:p>
          <a:p>
            <a:pPr eaLnBrk="1" hangingPunct="1"/>
            <a:r>
              <a:rPr lang="ja-JP" altLang="en-US" sz="2800" dirty="0"/>
              <a:t>山田　太郎</a:t>
            </a:r>
          </a:p>
        </p:txBody>
      </p:sp>
      <p:cxnSp>
        <p:nvCxnSpPr>
          <p:cNvPr id="6149" name="直線コネクタ 7">
            <a:extLst>
              <a:ext uri="{FF2B5EF4-FFF2-40B4-BE49-F238E27FC236}">
                <a16:creationId xmlns:a16="http://schemas.microsoft.com/office/drawing/2014/main" id="{59C6D3DB-4B3E-0BD4-994B-0F4E42F8BB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58775" y="5516563"/>
            <a:ext cx="84264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FC1BCB9A-04B3-181A-4838-E867866C6997}"/>
              </a:ext>
            </a:extLst>
          </p:cNvPr>
          <p:cNvSpPr txBox="1">
            <a:spLocks/>
          </p:cNvSpPr>
          <p:nvPr/>
        </p:nvSpPr>
        <p:spPr bwMode="auto">
          <a:xfrm>
            <a:off x="2239963" y="6092825"/>
            <a:ext cx="4779962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※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この演題の発表に関連し、開示すべき</a:t>
            </a:r>
            <a:r>
              <a:rPr lang="en-US" altLang="ja-JP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1400" b="1" dirty="0">
                <a:solidFill>
                  <a:schemeClr val="bg1">
                    <a:lumMod val="75000"/>
                  </a:schemeClr>
                </a:solidFill>
                <a:latin typeface="Arial" charset="0"/>
                <a:ea typeface="ＭＳ Ｐゴシック" charset="-128"/>
              </a:rPr>
              <a:t>関係にある企業名：</a:t>
            </a:r>
            <a:endParaRPr lang="en-US" altLang="ja-JP" sz="1400" b="1" dirty="0">
              <a:solidFill>
                <a:schemeClr val="bg1">
                  <a:lumMod val="75000"/>
                </a:schemeClr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XXX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製薬株式会社、</a:t>
            </a:r>
            <a:r>
              <a:rPr lang="en-US" altLang="ja-JP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XXX</a:t>
            </a:r>
            <a:r>
              <a:rPr lang="ja-JP" altLang="en-US" sz="1400" b="1" kern="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製薬株式会社</a:t>
            </a:r>
          </a:p>
        </p:txBody>
      </p:sp>
      <p:sp>
        <p:nvSpPr>
          <p:cNvPr id="6151" name="サブタイトル 2">
            <a:extLst>
              <a:ext uri="{FF2B5EF4-FFF2-40B4-BE49-F238E27FC236}">
                <a16:creationId xmlns:a16="http://schemas.microsoft.com/office/drawing/2014/main" id="{BBE8C995-540A-E119-DEA3-25FFFE6A6504}"/>
              </a:ext>
            </a:extLst>
          </p:cNvPr>
          <p:cNvSpPr txBox="1">
            <a:spLocks/>
          </p:cNvSpPr>
          <p:nvPr/>
        </p:nvSpPr>
        <p:spPr bwMode="auto">
          <a:xfrm>
            <a:off x="1476375" y="5661025"/>
            <a:ext cx="64087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sz="1800" b="1">
                <a:solidFill>
                  <a:srgbClr val="000099"/>
                </a:solidFill>
              </a:rPr>
              <a:t>利益相反の有無　：　有</a:t>
            </a:r>
          </a:p>
        </p:txBody>
      </p:sp>
      <p:sp>
        <p:nvSpPr>
          <p:cNvPr id="18" name="テキスト ボックス 9">
            <a:extLst>
              <a:ext uri="{FF2B5EF4-FFF2-40B4-BE49-F238E27FC236}">
                <a16:creationId xmlns:a16="http://schemas.microsoft.com/office/drawing/2014/main" id="{425804B7-7B59-785E-2747-56F33B183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6913" y="0"/>
            <a:ext cx="827087" cy="3381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様式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  <a:latin typeface="ＭＳ 明朝" pitchFamily="17" charset="-128"/>
                <a:ea typeface="ＭＳ 明朝" pitchFamily="17" charset="-128"/>
              </a:rPr>
              <a:t>２</a:t>
            </a: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－</a:t>
            </a:r>
            <a:r>
              <a:rPr lang="en-US" altLang="ja-JP" sz="800" dirty="0">
                <a:solidFill>
                  <a:schemeClr val="bg1">
                    <a:lumMod val="95000"/>
                  </a:schemeClr>
                </a:solidFill>
              </a:rPr>
              <a:t>B</a:t>
            </a:r>
          </a:p>
          <a:p>
            <a:pPr algn="ctr" eaLnBrk="1" hangingPunct="1">
              <a:defRPr/>
            </a:pPr>
            <a:r>
              <a:rPr lang="ja-JP" altLang="en-US" sz="800" dirty="0">
                <a:solidFill>
                  <a:schemeClr val="bg1">
                    <a:lumMod val="95000"/>
                  </a:schemeClr>
                </a:solidFill>
              </a:rPr>
              <a:t>（口演発表用）</a:t>
            </a:r>
            <a:endParaRPr lang="en-US" altLang="ja-JP" sz="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153" name="Rectangle 1028">
            <a:extLst>
              <a:ext uri="{FF2B5EF4-FFF2-40B4-BE49-F238E27FC236}">
                <a16:creationId xmlns:a16="http://schemas.microsoft.com/office/drawing/2014/main" id="{D010AF63-718F-6144-BF93-3B1CBA02D1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-1"/>
            <a:ext cx="5400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第</a:t>
            </a:r>
            <a:r>
              <a:rPr lang="en-US" altLang="ja-JP" sz="1800" dirty="0">
                <a:latin typeface="ＭＳ Ｐゴシック" panose="020B0600070205080204" pitchFamily="50" charset="-128"/>
              </a:rPr>
              <a:t>72</a:t>
            </a:r>
            <a:r>
              <a:rPr lang="ja-JP" altLang="en-US" sz="1800" dirty="0">
                <a:latin typeface="ＭＳ Ｐゴシック" panose="020B0600070205080204" pitchFamily="50" charset="-128"/>
              </a:rPr>
              <a:t>回日本リウマチ学会九州・沖縄支部学術集会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latin typeface="ＭＳ Ｐゴシック" panose="020B0600070205080204" pitchFamily="50" charset="-128"/>
              </a:rPr>
              <a:t>●●●●● （演題番号を入力）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">
      <a:dk1>
        <a:srgbClr val="000000"/>
      </a:dk1>
      <a:lt1>
        <a:srgbClr val="FFFFFF"/>
      </a:lt1>
      <a:dk2>
        <a:srgbClr val="0000CC"/>
      </a:dk2>
      <a:lt2>
        <a:srgbClr val="FFFF00"/>
      </a:lt2>
      <a:accent1>
        <a:srgbClr val="FF9900"/>
      </a:accent1>
      <a:accent2>
        <a:srgbClr val="00FFFF"/>
      </a:accent2>
      <a:accent3>
        <a:srgbClr val="AAAAE2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5360</TotalTime>
  <Words>157</Words>
  <Application>Microsoft Office PowerPoint</Application>
  <PresentationFormat>画面に合わせる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ＭＳ 明朝</vt:lpstr>
      <vt:lpstr>Arial</vt:lpstr>
      <vt:lpstr>Times New Roman</vt:lpstr>
      <vt:lpstr>標準デザイン</vt:lpstr>
      <vt:lpstr>RAにおける・・・・・・・・・</vt:lpstr>
      <vt:lpstr>RAにおける・・・・・・・・・</vt:lpstr>
    </vt:vector>
  </TitlesOfParts>
  <Company>京都大学臨床免疫学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膠原病の難治性病態</dc:title>
  <dc:creator>三森　経世</dc:creator>
  <cp:lastModifiedBy>巻木 真理子 (Mariko Makki)</cp:lastModifiedBy>
  <cp:revision>128</cp:revision>
  <cp:lastPrinted>2016-02-17T07:20:23Z</cp:lastPrinted>
  <dcterms:created xsi:type="dcterms:W3CDTF">2002-09-23T06:26:29Z</dcterms:created>
  <dcterms:modified xsi:type="dcterms:W3CDTF">2026-06-16T07:14:02Z</dcterms:modified>
</cp:coreProperties>
</file>