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66"/>
    <a:srgbClr val="C0C0C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04" autoAdjust="0"/>
    <p:restoredTop sz="94660"/>
  </p:normalViewPr>
  <p:slideViewPr>
    <p:cSldViewPr>
      <p:cViewPr varScale="1">
        <p:scale>
          <a:sx n="70" d="100"/>
          <a:sy n="70" d="100"/>
        </p:scale>
        <p:origin x="155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71D05-D3AC-4338-8048-2014A236DE1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48552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65696-31B0-417F-9171-58EB085A447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58667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550E0-35C3-4836-B2B6-733246C535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43834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C2AB1-7E08-49EC-B671-2CAE78AD2B9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76340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12ACA-3625-4266-920D-DB40E3F8E9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15676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7A2F6-441A-40B2-85B4-E92E4E2099E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0858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93E5E-F647-4701-8721-866D40639CD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6996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6F9C70-28F6-4B93-8681-64F340E2268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45168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06E24-96C5-4FC4-8407-67195611BF1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37250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C4670-D197-45BA-AE71-F82CB357D23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46442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CCA67-DA22-4EE3-AA15-513DDD4D403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09310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ＭＳ Ｐゴシック" pitchFamily="50" charset="-128"/>
              </a:defRPr>
            </a:lvl1pPr>
          </a:lstStyle>
          <a:p>
            <a:pPr>
              <a:defRPr/>
            </a:pPr>
            <a:fld id="{756ECFD6-4B02-4A5B-9ACD-479471AA840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18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37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56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754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537" indent="-228594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726" indent="-228594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8914" indent="-228594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103" indent="-228594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4725752" y="609328"/>
            <a:ext cx="4320000" cy="36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4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14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カラーコピーして全ての荷物に貼付してください。</a:t>
            </a:r>
          </a:p>
        </p:txBody>
      </p:sp>
      <p:graphicFrame>
        <p:nvGraphicFramePr>
          <p:cNvPr id="17444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453497"/>
              </p:ext>
            </p:extLst>
          </p:nvPr>
        </p:nvGraphicFramePr>
        <p:xfrm>
          <a:off x="194984" y="3140968"/>
          <a:ext cx="8815263" cy="2902805"/>
        </p:xfrm>
        <a:graphic>
          <a:graphicData uri="http://schemas.openxmlformats.org/drawingml/2006/table">
            <a:tbl>
              <a:tblPr/>
              <a:tblGrid>
                <a:gridCol w="1731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14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2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40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貴会名</a:t>
                      </a:r>
                    </a:p>
                  </a:txBody>
                  <a:tcPr marL="89999" marR="89999" marT="46768" marB="4676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9" marR="91439" marT="45689" marB="4568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407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学会・研究会・団体名</a:t>
                      </a:r>
                    </a:p>
                  </a:txBody>
                  <a:tcPr marL="89999" marR="89999" marT="46768" marB="4676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9" marR="91439" marT="45689" marB="4568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407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到着日</a:t>
                      </a:r>
                    </a:p>
                  </a:txBody>
                  <a:tcPr marL="89999" marR="89999" marT="46768" marB="4676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9</a:t>
                      </a:r>
                      <a:r>
                        <a:rPr kumimoji="1" lang="ja-JP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日（金）</a:t>
                      </a:r>
                      <a:r>
                        <a:rPr kumimoji="1" lang="en-US" altLang="ja-JP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14-16</a:t>
                      </a:r>
                      <a:r>
                        <a:rPr kumimoji="1" lang="ja-JP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時着</a:t>
                      </a:r>
                    </a:p>
                  </a:txBody>
                  <a:tcPr marL="91439" marR="91439" marT="45689" marB="4568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9" marR="91439" marT="45689" marB="4568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407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ご担当者名</a:t>
                      </a:r>
                      <a:endParaRPr kumimoji="1" lang="en-US" altLang="ja-JP" sz="1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携帯番号</a:t>
                      </a:r>
                    </a:p>
                  </a:txBody>
                  <a:tcPr marL="89999" marR="89999" marT="46768" marB="4676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ご担当者名</a:t>
                      </a:r>
                    </a:p>
                  </a:txBody>
                  <a:tcPr marL="91439" marR="91439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携帯番号</a:t>
                      </a:r>
                      <a:endParaRPr kumimoji="1" lang="en-US" altLang="ja-JP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9" marR="91439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78" name="Text Box 79"/>
          <p:cNvSpPr txBox="1">
            <a:spLocks noChangeArrowheads="1"/>
          </p:cNvSpPr>
          <p:nvPr/>
        </p:nvSpPr>
        <p:spPr bwMode="auto">
          <a:xfrm>
            <a:off x="98248" y="1844824"/>
            <a:ext cx="89949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第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72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回日本リウマチ学会九州・沖縄支部学術集会</a:t>
            </a:r>
            <a:endParaRPr lang="en-US" altLang="zh-CN" sz="28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関連学会ポスター・チラシ</a:t>
            </a:r>
          </a:p>
        </p:txBody>
      </p:sp>
      <p:sp>
        <p:nvSpPr>
          <p:cNvPr id="2079" name="Text Box 87"/>
          <p:cNvSpPr txBox="1">
            <a:spLocks noChangeArrowheads="1"/>
          </p:cNvSpPr>
          <p:nvPr/>
        </p:nvSpPr>
        <p:spPr bwMode="auto">
          <a:xfrm>
            <a:off x="4730832" y="969328"/>
            <a:ext cx="4320000" cy="612000"/>
          </a:xfrm>
          <a:prstGeom prst="rect">
            <a:avLst/>
          </a:prstGeom>
          <a:solidFill>
            <a:srgbClr val="0070C0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9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関連学会ポスター・チラシ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98248" y="609328"/>
            <a:ext cx="4617768" cy="9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ja-JP" altLang="en-US" sz="14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鹿児島県医師会館　</a:t>
            </a:r>
            <a:r>
              <a:rPr lang="en-US" altLang="ja-JP" sz="14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4F </a:t>
            </a:r>
            <a:r>
              <a:rPr lang="ja-JP" altLang="en-US" sz="14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共催ストックスペース宛</a:t>
            </a:r>
            <a:endParaRPr lang="en-US" altLang="ja-JP" sz="1400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eaLnBrk="1" hangingPunct="1">
              <a:spcBef>
                <a:spcPct val="0"/>
              </a:spcBef>
              <a:buNone/>
              <a:defRPr/>
            </a:pPr>
            <a:r>
              <a:rPr lang="ja-JP" altLang="en-US" sz="14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〒</a:t>
            </a:r>
            <a:r>
              <a:rPr lang="en-US" altLang="ja-JP" sz="14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890-0053</a:t>
            </a:r>
            <a:r>
              <a:rPr lang="ja-JP" altLang="en-US" sz="14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鹿児島市中央町</a:t>
            </a:r>
            <a:r>
              <a:rPr lang="en-US" altLang="ja-JP" sz="14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8-1</a:t>
            </a:r>
          </a:p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ja-JP" sz="14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TEL</a:t>
            </a:r>
            <a:r>
              <a:rPr lang="ja-JP" altLang="en-US" sz="14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en-US" altLang="ja-JP" sz="14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099-254-8121</a:t>
            </a:r>
          </a:p>
          <a:p>
            <a:pPr eaLnBrk="1" hangingPunct="1">
              <a:spcBef>
                <a:spcPct val="0"/>
              </a:spcBef>
              <a:buNone/>
              <a:defRPr/>
            </a:pPr>
            <a:r>
              <a:rPr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到着指定日は</a:t>
            </a:r>
            <a:r>
              <a:rPr lang="en-US" altLang="ja-JP" sz="14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9</a:t>
            </a:r>
            <a:r>
              <a:rPr lang="ja-JP" altLang="en-US" sz="14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月</a:t>
            </a:r>
            <a:r>
              <a:rPr lang="en-US" altLang="ja-JP" sz="14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4</a:t>
            </a:r>
            <a:r>
              <a:rPr lang="ja-JP" altLang="en-US" sz="14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日（金）</a:t>
            </a:r>
            <a:r>
              <a:rPr lang="en-US" altLang="ja-JP" sz="14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14-16</a:t>
            </a:r>
            <a:r>
              <a:rPr lang="ja-JP" altLang="en-US" sz="14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時着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でお願いします。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87</Words>
  <Application>Microsoft Office PowerPoint</Application>
  <PresentationFormat>画面に合わせる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BIZ UDPゴシック</vt:lpstr>
      <vt:lpstr>Meiryo UI</vt:lpstr>
      <vt:lpstr>Arial</vt:lpstr>
      <vt:lpstr>標準デザイン</vt:lpstr>
      <vt:lpstr>PowerPoint プレゼンテーション</vt:lpstr>
    </vt:vector>
  </TitlesOfParts>
  <Company>株式会社コングレ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第1回アジア太平洋肝臓膵臓胆道学会</dc:title>
  <dc:creator>Masaru Honda</dc:creator>
  <cp:lastModifiedBy>内山 咲蘭 (Sara Uchiyama)</cp:lastModifiedBy>
  <cp:revision>115</cp:revision>
  <cp:lastPrinted>2026-08-07T07:49:57Z</cp:lastPrinted>
  <dcterms:created xsi:type="dcterms:W3CDTF">2007-01-25T08:42:07Z</dcterms:created>
  <dcterms:modified xsi:type="dcterms:W3CDTF">2026-08-07T07:50:50Z</dcterms:modified>
</cp:coreProperties>
</file>