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2023/7/31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64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5nao-handa</cp:lastModifiedBy>
  <cp:revision>6</cp:revision>
  <dcterms:created xsi:type="dcterms:W3CDTF">2011-06-01T08:04:11Z</dcterms:created>
  <dcterms:modified xsi:type="dcterms:W3CDTF">2023-07-31T00:57:36Z</dcterms:modified>
</cp:coreProperties>
</file>