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1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2023/7/31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2023/7/31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2023/7/31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2023/7/31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2023/7/31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2023/7/31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2023/7/31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/>
              <a:t>日本眼科学会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lang="ja-JP" altLang="en-US" sz="3200" dirty="0"/>
              <a:t>筆頭演者：日眼太郎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【</a:t>
            </a:r>
            <a:r>
              <a:rPr kumimoji="1" lang="ja-JP" altLang="en-US" dirty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>
                <a:solidFill>
                  <a:srgbClr val="FFFF00"/>
                </a:solidFill>
              </a:rPr>
              <a:t>】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日眼太郎：</a:t>
            </a:r>
            <a:r>
              <a:rPr lang="ja-JP" altLang="en-US" dirty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【F】 , </a:t>
            </a:r>
            <a:r>
              <a:rPr lang="ja-JP" altLang="en-US" dirty="0">
                <a:solidFill>
                  <a:srgbClr val="FFFF00"/>
                </a:solidFill>
              </a:rPr>
              <a:t>▲▲工業</a:t>
            </a:r>
            <a:r>
              <a:rPr lang="en-US" altLang="ja-JP" dirty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日眼花子：</a:t>
            </a:r>
            <a:r>
              <a:rPr lang="en-US" altLang="ja-JP" dirty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/>
              <a:t>日本眼科学会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lang="ja-JP" altLang="en-US" sz="3200" dirty="0"/>
              <a:t>筆頭演者：日眼太郎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64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日本眼科学会 利益相反開示  筆頭演者：日眼太郎</vt:lpstr>
      <vt:lpstr>日本眼科学会 利益相反開示  筆頭演者：日眼太郎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谷 芙由美</dc:creator>
  <cp:lastModifiedBy>5nao-handa</cp:lastModifiedBy>
  <cp:revision>6</cp:revision>
  <dcterms:created xsi:type="dcterms:W3CDTF">2011-06-01T08:04:11Z</dcterms:created>
  <dcterms:modified xsi:type="dcterms:W3CDTF">2023-07-31T00:57:36Z</dcterms:modified>
</cp:coreProperties>
</file>