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19" autoAdjust="0"/>
  </p:normalViewPr>
  <p:slideViewPr>
    <p:cSldViewPr>
      <p:cViewPr varScale="1">
        <p:scale>
          <a:sx n="98" d="100"/>
          <a:sy n="98" d="100"/>
        </p:scale>
        <p:origin x="75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2023/1/30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sz="4000" b="1" dirty="0">
                <a:ea typeface="ＭＳ Ｐゴシック" pitchFamily="50" charset="-128"/>
              </a:rPr>
              <a:t>Disclosure of the Conflict of interest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lang="en-US" altLang="ja-JP" sz="3200" b="1" dirty="0">
                <a:ea typeface="ＭＳ Ｐゴシック" pitchFamily="50" charset="-128"/>
              </a:rPr>
              <a:t>First author’s name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8177562" cy="1752600"/>
          </a:xfrm>
        </p:spPr>
        <p:txBody>
          <a:bodyPr>
            <a:normAutofit fontScale="47500" lnSpcReduction="20000"/>
          </a:bodyPr>
          <a:lstStyle/>
          <a:p>
            <a:pPr algn="l">
              <a:defRPr/>
            </a:pPr>
            <a:r>
              <a:rPr lang="en-US" altLang="ja-JP" sz="4800" b="1" dirty="0">
                <a:solidFill>
                  <a:schemeClr val="tx1"/>
                </a:solidFill>
                <a:ea typeface="ＭＳ Ｐゴシック" pitchFamily="50" charset="-128"/>
              </a:rPr>
              <a:t>In relation to this presentation, I declare the following, real or perceived conflicts of interest: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sz="4000" b="1" dirty="0">
                <a:ea typeface="ＭＳ Ｐゴシック" pitchFamily="50" charset="-128"/>
              </a:rPr>
              <a:t>Disclosure of the Conflict of interest</a:t>
            </a:r>
            <a:br>
              <a:rPr lang="en-US" altLang="ja-JP" sz="4000" dirty="0"/>
            </a:br>
            <a:br>
              <a:rPr lang="en-US" altLang="ja-JP" sz="4000" dirty="0"/>
            </a:br>
            <a:r>
              <a:rPr lang="en-US" altLang="ja-JP" sz="3200" b="1" dirty="0">
                <a:ea typeface="ＭＳ Ｐゴシック" pitchFamily="50" charset="-128"/>
              </a:rPr>
              <a:t>First author’s name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ja-JP" b="1" dirty="0">
                <a:solidFill>
                  <a:schemeClr val="tx1"/>
                </a:solidFill>
                <a:ea typeface="ＭＳ Ｐゴシック" pitchFamily="50" charset="-128"/>
              </a:rPr>
              <a:t>In relation to this presentation, I declare that there are no conflicts of interest.</a:t>
            </a:r>
            <a:endParaRPr lang="en-US" altLang="ja-JP" dirty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62</Words>
  <Application>Microsoft Office PowerPoint</Application>
  <PresentationFormat>画面に合わせる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Disclosure of the Conflict of interest  First author’s name</vt:lpstr>
      <vt:lpstr>Disclosure of the Conflict of interest  First author’s name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谷 芙由美</dc:creator>
  <cp:lastModifiedBy>Precision 3460</cp:lastModifiedBy>
  <cp:revision>6</cp:revision>
  <dcterms:created xsi:type="dcterms:W3CDTF">2011-06-01T08:04:11Z</dcterms:created>
  <dcterms:modified xsi:type="dcterms:W3CDTF">2023-01-30T08:04:55Z</dcterms:modified>
</cp:coreProperties>
</file>