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2024/8/9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3" y="5110611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4435" y="0"/>
            <a:ext cx="10749367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2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2402239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1851" y="2193929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89665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89665" y="2193929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2024/8/9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8/9/2024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678611" y="500332"/>
            <a:ext cx="10834777" cy="24156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78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回国立病院総合医学会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C35A1F-8D01-406E-8C94-E2D08576D1F5}"/>
              </a:ext>
            </a:extLst>
          </p:cNvPr>
          <p:cNvSpPr txBox="1">
            <a:spLocks/>
          </p:cNvSpPr>
          <p:nvPr/>
        </p:nvSpPr>
        <p:spPr>
          <a:xfrm>
            <a:off x="2277595" y="413079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メイリオ</vt:lpstr>
      <vt:lpstr>Arial</vt:lpstr>
      <vt:lpstr>Calibri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2024-08-09T09:47:38Z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