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353" autoAdjust="0"/>
  </p:normalViewPr>
  <p:slideViewPr>
    <p:cSldViewPr snapToGrid="0">
      <p:cViewPr varScale="1">
        <p:scale>
          <a:sx n="75" d="100"/>
          <a:sy n="75" d="100"/>
        </p:scale>
        <p:origin x="324" y="4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8B8F706C-8282-4219-BC4C-DBCF53FDC4E9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68B96E3-F0EE-47BC-B776-D3C1635B2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latinLnBrk="0">
              <a:defRPr kumimoji="1" lang="ja-JP" sz="1300"/>
            </a:lvl1pPr>
          </a:lstStyle>
          <a:p>
            <a:fld id="{EC13577B-6902-467D-A26C-08A0DD5E4E03}" type="datetimeFigureOut">
              <a:t>2024/8/9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latinLnBrk="0">
              <a:defRPr kumimoji="1" lang="ja-JP" sz="1300"/>
            </a:lvl1pPr>
          </a:lstStyle>
          <a:p>
            <a:fld id="{DF61EA0F-A667-4B49-8422-0062BC55E249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kumimoji="1" lang="ja-JP" sz="4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8203" y="5110611"/>
            <a:ext cx="67055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kumimoji="1" lang="ja-JP" sz="21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latinLnBrk="0">
              <a:buNone/>
              <a:defRPr kumimoji="1" lang="ja-JP" sz="1500"/>
            </a:lvl2pPr>
            <a:lvl3pPr marL="685800" indent="0" algn="ctr" latinLnBrk="0">
              <a:buNone/>
              <a:defRPr kumimoji="1" lang="ja-JP" sz="1350"/>
            </a:lvl3pPr>
            <a:lvl4pPr marL="1028700" indent="0" algn="ctr" latinLnBrk="0">
              <a:buNone/>
              <a:defRPr kumimoji="1" lang="ja-JP" sz="1200"/>
            </a:lvl4pPr>
            <a:lvl5pPr marL="1371600" indent="0" algn="ctr" latinLnBrk="0">
              <a:buNone/>
              <a:defRPr kumimoji="1" lang="ja-JP" sz="1200"/>
            </a:lvl5pPr>
            <a:lvl6pPr marL="1714500" indent="0" algn="ctr" latinLnBrk="0">
              <a:buNone/>
              <a:defRPr kumimoji="1" lang="ja-JP" sz="1200"/>
            </a:lvl6pPr>
            <a:lvl7pPr marL="2057400" indent="0" algn="ctr" latinLnBrk="0">
              <a:buNone/>
              <a:defRPr kumimoji="1" lang="ja-JP" sz="1200"/>
            </a:lvl7pPr>
            <a:lvl8pPr marL="2400300" indent="0" algn="ctr" latinLnBrk="0">
              <a:buNone/>
              <a:defRPr kumimoji="1" lang="ja-JP" sz="1200"/>
            </a:lvl8pPr>
            <a:lvl9pPr marL="2743200" indent="0" algn="ctr" latinLnBrk="0">
              <a:buNone/>
              <a:defRPr kumimoji="1" lang="ja-JP" sz="12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8/9/2024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53748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10095347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10095347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89209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4435" y="0"/>
            <a:ext cx="10749367" cy="892098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2" y="1825625"/>
            <a:ext cx="4167753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kumimoji="1" lang="ja-JP" sz="12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kumimoji="1" lang="ja-JP" sz="105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kumimoji="1" lang="ja-JP" sz="9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8/9/2024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89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5656883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1" y="2402239"/>
            <a:ext cx="4508715" cy="2187227"/>
          </a:xfrm>
        </p:spPr>
        <p:txBody>
          <a:bodyPr anchor="ctr">
            <a:noAutofit/>
          </a:bodyPr>
          <a:lstStyle>
            <a:lvl1pPr algn="l" latinLnBrk="0">
              <a:defRPr kumimoji="1" lang="ja-JP" sz="36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kumimoji="1" lang="ja-JP" sz="2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latinLnBrk="0">
              <a:buNone/>
              <a:defRPr kumimoji="1" lang="ja-JP" sz="1500"/>
            </a:lvl2pPr>
            <a:lvl3pPr marL="685800" indent="0" latinLnBrk="0">
              <a:buNone/>
              <a:defRPr kumimoji="1" lang="ja-JP" sz="1350"/>
            </a:lvl3pPr>
            <a:lvl4pPr marL="1028700" indent="0" latinLnBrk="0">
              <a:buNone/>
              <a:defRPr kumimoji="1" lang="ja-JP" sz="1200"/>
            </a:lvl4pPr>
            <a:lvl5pPr marL="1371600" indent="0" latinLnBrk="0">
              <a:buNone/>
              <a:defRPr kumimoji="1" lang="ja-JP" sz="1200"/>
            </a:lvl5pPr>
            <a:lvl6pPr marL="1714500" indent="0" latinLnBrk="0">
              <a:buNone/>
              <a:defRPr kumimoji="1" lang="ja-JP" sz="1200"/>
            </a:lvl6pPr>
            <a:lvl7pPr marL="2057400" indent="0" latinLnBrk="0">
              <a:buNone/>
              <a:defRPr kumimoji="1" lang="ja-JP" sz="1200"/>
            </a:lvl7pPr>
            <a:lvl8pPr marL="2400300" indent="0" latinLnBrk="0">
              <a:buNone/>
              <a:defRPr kumimoji="1" lang="ja-JP" sz="1200"/>
            </a:lvl8pPr>
            <a:lvl9pPr marL="2743200" indent="0" latinLnBrk="0">
              <a:buNone/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8/9/2024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5656883" y="1709738"/>
            <a:ext cx="6535119" cy="3575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9" name="長方形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1851" y="2193929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89665" y="1489075"/>
            <a:ext cx="5157787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89665" y="2193929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11" name="長方形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7" name="長方形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 latinLnBrk="0">
              <a:buNone/>
              <a:defRPr kumimoji="1" lang="ja-JP" sz="2400"/>
            </a:lvl1pPr>
            <a:lvl2pPr marL="342900" indent="0" latinLnBrk="0">
              <a:buNone/>
              <a:defRPr kumimoji="1" lang="ja-JP" sz="2100"/>
            </a:lvl2pPr>
            <a:lvl3pPr marL="685800" indent="0" latinLnBrk="0">
              <a:buNone/>
              <a:defRPr kumimoji="1" lang="ja-JP" sz="1800"/>
            </a:lvl3pPr>
            <a:lvl4pPr marL="1028700" indent="0" latinLnBrk="0">
              <a:buNone/>
              <a:defRPr kumimoji="1" lang="ja-JP" sz="1500"/>
            </a:lvl4pPr>
            <a:lvl5pPr marL="1371600" indent="0" latinLnBrk="0">
              <a:buNone/>
              <a:defRPr kumimoji="1" lang="ja-JP" sz="1500"/>
            </a:lvl5pPr>
            <a:lvl6pPr marL="1714500" indent="0" latinLnBrk="0">
              <a:buNone/>
              <a:defRPr kumimoji="1" lang="ja-JP" sz="1500"/>
            </a:lvl6pPr>
            <a:lvl7pPr marL="2057400" indent="0" latinLnBrk="0">
              <a:buNone/>
              <a:defRPr kumimoji="1" lang="ja-JP" sz="1500"/>
            </a:lvl7pPr>
            <a:lvl8pPr marL="2400300" indent="0" latinLnBrk="0">
              <a:buNone/>
              <a:defRPr kumimoji="1" lang="ja-JP" sz="1500"/>
            </a:lvl8pPr>
            <a:lvl9pPr marL="2743200" indent="0" latinLnBrk="0">
              <a:buNone/>
              <a:defRPr kumimoji="1" lang="ja-JP" sz="15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2024/8/9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8/9/2024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8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077200" y="63563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kumimoji="1" lang="ja-JP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/>
          </p:cNvSpPr>
          <p:nvPr/>
        </p:nvSpPr>
        <p:spPr>
          <a:xfrm>
            <a:off x="678611" y="500332"/>
            <a:ext cx="10834777" cy="24156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78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回国立病院総合医学会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C35A1F-8D01-406E-8C94-E2D08576D1F5}"/>
              </a:ext>
            </a:extLst>
          </p:cNvPr>
          <p:cNvSpPr txBox="1">
            <a:spLocks/>
          </p:cNvSpPr>
          <p:nvPr/>
        </p:nvSpPr>
        <p:spPr>
          <a:xfrm>
            <a:off x="2277595" y="4130799"/>
            <a:ext cx="7636810" cy="102668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私は今回の演題に関連して、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687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メイリオ</vt:lpstr>
      <vt:lpstr>Arial</vt:lpstr>
      <vt:lpstr>Calibri</vt:lpstr>
      <vt:lpstr>WelcomeDoc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2014-04-16T06:41:38Z</dcterms:created>
  <dcterms:modified xsi:type="dcterms:W3CDTF">2024-08-09T09:47:38Z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