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2024/8/9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78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回国立病院総合医学会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953984" y="3162949"/>
            <a:ext cx="10291313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私の今回の演題に関連して、開示すべき利益相反は以下のとおりです。</a:t>
            </a:r>
          </a:p>
        </p:txBody>
      </p:sp>
      <p:sp>
        <p:nvSpPr>
          <p:cNvPr id="14" name="テキスト ボックス 13"/>
          <p:cNvSpPr txBox="1">
            <a:spLocks/>
          </p:cNvSpPr>
          <p:nvPr/>
        </p:nvSpPr>
        <p:spPr>
          <a:xfrm>
            <a:off x="953984" y="4046388"/>
            <a:ext cx="5142015" cy="2301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F4B726-99E6-4BB6-BF69-4073107B1579}"/>
              </a:ext>
            </a:extLst>
          </p:cNvPr>
          <p:cNvSpPr txBox="1">
            <a:spLocks/>
          </p:cNvSpPr>
          <p:nvPr/>
        </p:nvSpPr>
        <p:spPr>
          <a:xfrm>
            <a:off x="6371373" y="4046388"/>
            <a:ext cx="5501313" cy="2301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メイリオ</vt:lpstr>
      <vt:lpstr>Arial</vt:lpstr>
      <vt:lpstr>Calibri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2024-08-09T09:48:07Z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