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65" d="100"/>
          <a:sy n="65" d="100"/>
        </p:scale>
        <p:origin x="1288" y="64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2024/9/19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2024/9/19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6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002060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78</a:t>
            </a: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回国立病院総合医学会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関連学会掲示用ポスター・チラシ</a:t>
            </a:r>
            <a:r>
              <a:rPr lang="en-US" altLang="ja-JP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87450"/>
              </p:ext>
            </p:extLst>
          </p:nvPr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38599" y="488231"/>
            <a:ext cx="3983115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530-0005 </a:t>
            </a:r>
            <a:r>
              <a:rPr lang="ja-JP" altLang="en-US" sz="1050" dirty="0"/>
              <a:t>大阪市北区中之島</a:t>
            </a:r>
            <a:r>
              <a:rPr lang="en-US" altLang="ja-JP" sz="1050" dirty="0"/>
              <a:t>5</a:t>
            </a:r>
            <a:r>
              <a:rPr lang="ja-JP" altLang="en-US" sz="1050" dirty="0"/>
              <a:t>丁目</a:t>
            </a:r>
            <a:r>
              <a:rPr lang="en-US" altLang="ja-JP" sz="1050" dirty="0"/>
              <a:t>3 – 51</a:t>
            </a:r>
            <a:r>
              <a:rPr lang="ja-JP" altLang="en-US" sz="1050" dirty="0"/>
              <a:t>　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ja-JP" altLang="en-US" sz="1050" dirty="0"/>
              <a:t>大阪国際会議場</a:t>
            </a:r>
            <a:r>
              <a:rPr lang="en-US" altLang="ja-JP" sz="1050" dirty="0"/>
              <a:t>5</a:t>
            </a:r>
            <a:r>
              <a:rPr lang="ja-JP" altLang="en-US" sz="1050" dirty="0"/>
              <a:t>階</a:t>
            </a:r>
            <a:r>
              <a:rPr lang="en-US" altLang="ja-JP" sz="1050" dirty="0"/>
              <a:t>502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78</a:t>
            </a:r>
            <a:r>
              <a:rPr lang="ja-JP" altLang="en-US" sz="1050" dirty="0"/>
              <a:t>回国立病院総合医学会 運営本部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 dirty="0"/>
              <a:t>080 </a:t>
            </a:r>
            <a:r>
              <a:rPr lang="en-US" altLang="ja-JP" sz="1050"/>
              <a:t>– 8514 - 6813</a:t>
            </a:r>
            <a:endParaRPr lang="en-US" altLang="ja-JP" sz="10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10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17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0213202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139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chi-umeki</cp:lastModifiedBy>
  <cp:revision>137</cp:revision>
  <cp:lastPrinted>2022-04-04T04:58:50Z</cp:lastPrinted>
  <dcterms:created xsi:type="dcterms:W3CDTF">2011-01-14T11:42:04Z</dcterms:created>
  <dcterms:modified xsi:type="dcterms:W3CDTF">2024-09-19T06:23:20Z</dcterms:modified>
</cp:coreProperties>
</file>