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23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3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09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5472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498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80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0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139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2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2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5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2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2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0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49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7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57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33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3316634"/>
          </a:xfrm>
          <a:noFill/>
          <a:ln w="19050">
            <a:solidFill>
              <a:schemeClr val="bg1">
                <a:lumMod val="50000"/>
              </a:schemeClr>
            </a:solidFill>
          </a:ln>
          <a:effectLst/>
        </p:spPr>
        <p:txBody>
          <a:bodyPr anchor="ctr" anchorCtr="0">
            <a:norm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effectLst/>
              </a:rPr>
              <a:t>済生会学会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dirty="0">
                <a:solidFill>
                  <a:schemeClr val="bg1"/>
                </a:solidFill>
                <a:effectLst/>
              </a:rPr>
              <a:t>ＣＯＩ</a:t>
            </a:r>
            <a:r>
              <a:rPr kumimoji="1" lang="ja-JP" altLang="en-US" dirty="0">
                <a:solidFill>
                  <a:schemeClr val="bg1"/>
                </a:solidFill>
                <a:effectLst/>
              </a:rPr>
              <a:t>開示</a:t>
            </a:r>
            <a:br>
              <a:rPr kumimoji="1" lang="en-US" altLang="ja-JP" dirty="0">
                <a:solidFill>
                  <a:schemeClr val="bg1"/>
                </a:solidFill>
                <a:effectLst/>
              </a:rPr>
            </a:br>
            <a:r>
              <a:rPr kumimoji="1" lang="en-US" altLang="ja-JP" sz="1600" dirty="0">
                <a:solidFill>
                  <a:schemeClr val="bg1"/>
                </a:solidFill>
                <a:effectLst/>
              </a:rPr>
              <a:t> </a:t>
            </a:r>
            <a:br>
              <a:rPr kumimoji="1" lang="en-US" altLang="ja-JP" dirty="0">
                <a:solidFill>
                  <a:schemeClr val="bg1"/>
                </a:solidFill>
                <a:effectLst/>
              </a:rPr>
            </a:br>
            <a:r>
              <a:rPr kumimoji="1" lang="ja-JP" altLang="en-US" sz="2200" dirty="0">
                <a:solidFill>
                  <a:schemeClr val="bg1"/>
                </a:solidFill>
                <a:effectLst/>
              </a:rPr>
              <a:t>発表者名（全員記載）：◎済生太郎、済生一郎、済生花子、･･･</a:t>
            </a:r>
            <a:br>
              <a:rPr kumimoji="1" lang="en-US" altLang="ja-JP" sz="2200" dirty="0">
                <a:solidFill>
                  <a:schemeClr val="bg1"/>
                </a:solidFill>
                <a:effectLst/>
              </a:rPr>
            </a:br>
            <a:br>
              <a:rPr lang="en-US" altLang="ja-JP" sz="2200" dirty="0">
                <a:effectLst/>
              </a:rPr>
            </a:br>
            <a:r>
              <a:rPr lang="ja-JP" altLang="en-US" sz="2200" dirty="0">
                <a:effectLst/>
              </a:rPr>
              <a:t>　　　　　　　　　　　　　　　　　　　　</a:t>
            </a:r>
            <a:r>
              <a:rPr lang="ja-JP" altLang="en-US" sz="2000" dirty="0">
                <a:solidFill>
                  <a:srgbClr val="FF0000"/>
                </a:solidFill>
                <a:effectLst/>
              </a:rPr>
              <a:t>（◎は代表者につけてください）</a:t>
            </a:r>
            <a:endParaRPr kumimoji="1" lang="ja-JP" altLang="en-US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80901" y="4438363"/>
            <a:ext cx="10208029" cy="1712422"/>
          </a:xfrm>
          <a:noFill/>
          <a:ln w="19050">
            <a:solidFill>
              <a:schemeClr val="bg1">
                <a:lumMod val="50000"/>
              </a:schemeClr>
            </a:solidFill>
          </a:ln>
          <a:effectLst/>
        </p:spPr>
        <p:txBody>
          <a:bodyPr/>
          <a:lstStyle/>
          <a:p>
            <a:endParaRPr kumimoji="1" lang="en-US" altLang="ja-JP" dirty="0"/>
          </a:p>
          <a:p>
            <a:r>
              <a:rPr kumimoji="1" lang="ja-JP" altLang="en-US" dirty="0">
                <a:solidFill>
                  <a:schemeClr val="bg1"/>
                </a:solidFill>
                <a:effectLst/>
              </a:rPr>
              <a:t>演題発表内容に関連し、発表者全員について</a:t>
            </a:r>
            <a:endParaRPr kumimoji="1" lang="en-US" altLang="ja-JP" dirty="0">
              <a:solidFill>
                <a:schemeClr val="bg1"/>
              </a:solidFill>
              <a:effectLst/>
            </a:endParaRPr>
          </a:p>
          <a:p>
            <a:r>
              <a:rPr kumimoji="1" lang="ja-JP" altLang="en-US" dirty="0">
                <a:solidFill>
                  <a:schemeClr val="bg1"/>
                </a:solidFill>
                <a:effectLst/>
              </a:rPr>
              <a:t>開示すべきＣＯＩ関係にある企業はありません。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902" y="498764"/>
            <a:ext cx="601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様式１ー</a:t>
            </a:r>
            <a:r>
              <a:rPr kumimoji="1" lang="en-US" altLang="ja-JP" sz="2400" dirty="0">
                <a:solidFill>
                  <a:schemeClr val="bg1"/>
                </a:solidFill>
              </a:rPr>
              <a:t>A</a:t>
            </a:r>
            <a:r>
              <a:rPr kumimoji="1" lang="ja-JP" altLang="en-US" sz="2400" dirty="0">
                <a:solidFill>
                  <a:schemeClr val="bg1"/>
                </a:solidFill>
              </a:rPr>
              <a:t>（申告すべき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状態がない場合）</a:t>
            </a:r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版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石版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版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TM04033929[[fn=石版]]</Template>
  <TotalTime>23</TotalTime>
  <Words>72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Calisto MT</vt:lpstr>
      <vt:lpstr>Wingdings 2</vt:lpstr>
      <vt:lpstr>石版</vt:lpstr>
      <vt:lpstr>済生会学会 ＣＯＩ開示   発表者名（全員記載）：◎済生太郎、済生一郎、済生花子、･･･  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住野 一郎 (Ichiro Sumino)</cp:lastModifiedBy>
  <cp:revision>11</cp:revision>
  <dcterms:created xsi:type="dcterms:W3CDTF">2023-06-12T06:24:51Z</dcterms:created>
  <dcterms:modified xsi:type="dcterms:W3CDTF">2025-06-17T08:39:23Z</dcterms:modified>
</cp:coreProperties>
</file>