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64" r:id="rId3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作成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FFCC"/>
    <a:srgbClr val="D2B4A6"/>
    <a:srgbClr val="734F29"/>
    <a:srgbClr val="D24726"/>
    <a:srgbClr val="DD462F"/>
    <a:srgbClr val="AEB785"/>
    <a:srgbClr val="EFD5A2"/>
    <a:srgbClr val="3B3026"/>
    <a:srgbClr val="ECE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間スタイル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353" autoAdjust="0"/>
  </p:normalViewPr>
  <p:slideViewPr>
    <p:cSldViewPr snapToGrid="0">
      <p:cViewPr varScale="1">
        <p:scale>
          <a:sx n="103" d="100"/>
          <a:sy n="103" d="100"/>
        </p:scale>
        <p:origin x="828" y="10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977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0650" y="0"/>
            <a:ext cx="3076976" cy="513789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>
              <a:defRPr sz="1300"/>
            </a:lvl1pPr>
          </a:lstStyle>
          <a:p>
            <a:fld id="{8B8F706C-8282-4219-BC4C-DBCF53FDC4E9}" type="datetimeFigureOut">
              <a:rPr kumimoji="1" lang="ja-JP" altLang="en-US" smtClean="0"/>
              <a:t>2026/9/14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720824"/>
            <a:ext cx="3076977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0650" y="9720824"/>
            <a:ext cx="3076976" cy="513789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>
              <a:defRPr sz="1300"/>
            </a:lvl1pPr>
          </a:lstStyle>
          <a:p>
            <a:fld id="{668B96E3-F0EE-47BC-B776-D3C1635B2D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0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4" cy="513508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l" latinLnBrk="0">
              <a:defRPr kumimoji="1" lang="ja-JP" sz="1300"/>
            </a:lvl1pPr>
          </a:lstStyle>
          <a:p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4" cy="513508"/>
          </a:xfrm>
          <a:prstGeom prst="rect">
            <a:avLst/>
          </a:prstGeom>
        </p:spPr>
        <p:txBody>
          <a:bodyPr vert="horz" lIns="95463" tIns="47732" rIns="95463" bIns="47732" rtlCol="0"/>
          <a:lstStyle>
            <a:lvl1pPr algn="r" latinLnBrk="0">
              <a:defRPr kumimoji="1" lang="ja-JP" sz="1300"/>
            </a:lvl1pPr>
          </a:lstStyle>
          <a:p>
            <a:fld id="{EC13577B-6902-467D-A26C-08A0DD5E4E03}" type="datetimeFigureOut">
              <a:t>2026/9/14</a:t>
            </a:fld>
            <a:endParaRPr kumimoji="1" lang="ja-JP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3" tIns="47732" rIns="95463" bIns="47732" rtlCol="0" anchor="ctr"/>
          <a:lstStyle/>
          <a:p>
            <a:endParaRPr kumimoji="1" lang="ja-JP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9"/>
          </a:xfrm>
          <a:prstGeom prst="rect">
            <a:avLst/>
          </a:prstGeom>
        </p:spPr>
        <p:txBody>
          <a:bodyPr vert="horz" lIns="95463" tIns="47732" rIns="95463" bIns="47732" rtlCol="0"/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4" cy="513507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l" latinLnBrk="0">
              <a:defRPr kumimoji="1" lang="ja-JP" sz="1300"/>
            </a:lvl1pPr>
          </a:lstStyle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4" cy="513507"/>
          </a:xfrm>
          <a:prstGeom prst="rect">
            <a:avLst/>
          </a:prstGeom>
        </p:spPr>
        <p:txBody>
          <a:bodyPr vert="horz" lIns="95463" tIns="47732" rIns="95463" bIns="47732" rtlCol="0" anchor="b"/>
          <a:lstStyle>
            <a:lvl1pPr algn="r" latinLnBrk="0">
              <a:defRPr kumimoji="1" lang="ja-JP" sz="1300"/>
            </a:lvl1pPr>
          </a:lstStyle>
          <a:p>
            <a:fld id="{DF61EA0F-A667-4B49-8422-0062BC55E249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lang="ja-JP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 latinLnBrk="0">
              <a:defRPr kumimoji="1" lang="ja-JP" sz="405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38203" y="5110611"/>
            <a:ext cx="6705599" cy="1137793"/>
          </a:xfrm>
        </p:spPr>
        <p:txBody>
          <a:bodyPr>
            <a:normAutofit/>
          </a:bodyPr>
          <a:lstStyle>
            <a:lvl1pPr marL="0" indent="0" algn="l" latinLnBrk="0">
              <a:lnSpc>
                <a:spcPct val="150000"/>
              </a:lnSpc>
              <a:spcBef>
                <a:spcPts val="450"/>
              </a:spcBef>
              <a:buNone/>
              <a:defRPr kumimoji="1" lang="ja-JP" sz="210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342900" indent="0" algn="ctr" latinLnBrk="0">
              <a:buNone/>
              <a:defRPr kumimoji="1" lang="ja-JP" sz="1500"/>
            </a:lvl2pPr>
            <a:lvl3pPr marL="685800" indent="0" algn="ctr" latinLnBrk="0">
              <a:buNone/>
              <a:defRPr kumimoji="1" lang="ja-JP" sz="1350"/>
            </a:lvl3pPr>
            <a:lvl4pPr marL="1028700" indent="0" algn="ctr" latinLnBrk="0">
              <a:buNone/>
              <a:defRPr kumimoji="1" lang="ja-JP" sz="1200"/>
            </a:lvl4pPr>
            <a:lvl5pPr marL="1371600" indent="0" algn="ctr" latinLnBrk="0">
              <a:buNone/>
              <a:defRPr kumimoji="1" lang="ja-JP" sz="1200"/>
            </a:lvl5pPr>
            <a:lvl6pPr marL="1714500" indent="0" algn="ctr" latinLnBrk="0">
              <a:buNone/>
              <a:defRPr kumimoji="1" lang="ja-JP" sz="1200"/>
            </a:lvl6pPr>
            <a:lvl7pPr marL="2057400" indent="0" algn="ctr" latinLnBrk="0">
              <a:buNone/>
              <a:defRPr kumimoji="1" lang="ja-JP" sz="1200"/>
            </a:lvl7pPr>
            <a:lvl8pPr marL="2400300" indent="0" algn="ctr" latinLnBrk="0">
              <a:buNone/>
              <a:defRPr kumimoji="1" lang="ja-JP" sz="1200"/>
            </a:lvl8pPr>
            <a:lvl9pPr marL="2743200" indent="0" algn="ctr" latinLnBrk="0">
              <a:buNone/>
              <a:defRPr kumimoji="1" lang="ja-JP" sz="1200"/>
            </a:lvl9pPr>
          </a:lstStyle>
          <a:p>
            <a:r>
              <a:rPr kumimoji="1" lang="ja-JP" altLang="en-US" dirty="0"/>
              <a:t>マスター サブタイトルの書式設定</a:t>
            </a:r>
            <a:endParaRPr kumimoji="1" lang="ja-JP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0" y="0"/>
            <a:ext cx="12192000" cy="53748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0" y="0"/>
            <a:ext cx="12192000" cy="89209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4435" y="0"/>
            <a:ext cx="10749367" cy="892098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2" y="1825625"/>
            <a:ext cx="4167753" cy="4351338"/>
          </a:xfrm>
        </p:spPr>
        <p:txBody>
          <a:bodyPr>
            <a:normAutofit/>
          </a:bodyPr>
          <a:lstStyle>
            <a:lvl1pPr marL="0" indent="0" latinLnBrk="0">
              <a:lnSpc>
                <a:spcPct val="150000"/>
              </a:lnSpc>
              <a:spcAft>
                <a:spcPts val="900"/>
              </a:spcAft>
              <a:buNone/>
              <a:defRPr kumimoji="1" lang="ja-JP" sz="120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latinLnBrk="0">
              <a:lnSpc>
                <a:spcPct val="150000"/>
              </a:lnSpc>
              <a:spcAft>
                <a:spcPts val="900"/>
              </a:spcAft>
              <a:defRPr kumimoji="1" lang="ja-JP" sz="105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2pPr>
            <a:lvl3pPr latinLnBrk="0">
              <a:lnSpc>
                <a:spcPct val="150000"/>
              </a:lnSpc>
              <a:spcAft>
                <a:spcPts val="900"/>
              </a:spcAft>
              <a:defRPr kumimoji="1" lang="ja-JP" sz="90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3pPr>
            <a:lvl4pPr latinLnBrk="0">
              <a:lnSpc>
                <a:spcPct val="150000"/>
              </a:lnSpc>
              <a:spcAft>
                <a:spcPts val="900"/>
              </a:spcAft>
              <a:defRPr kumimoji="1" lang="ja-JP" sz="825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4pPr>
            <a:lvl5pPr latinLnBrk="0">
              <a:lnSpc>
                <a:spcPct val="150000"/>
              </a:lnSpc>
              <a:spcAft>
                <a:spcPts val="900"/>
              </a:spcAft>
              <a:defRPr kumimoji="1" lang="ja-JP" sz="825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0" y="0"/>
            <a:ext cx="12192000" cy="89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5656883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1" y="2402239"/>
            <a:ext cx="4508715" cy="2187227"/>
          </a:xfrm>
        </p:spPr>
        <p:txBody>
          <a:bodyPr anchor="ctr">
            <a:noAutofit/>
          </a:bodyPr>
          <a:lstStyle>
            <a:lvl1pPr algn="l" latinLnBrk="0">
              <a:defRPr kumimoji="1" lang="ja-JP" sz="3600">
                <a:solidFill>
                  <a:schemeClr val="accent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  <a:endParaRPr kumimoji="1" lang="ja-JP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 latinLnBrk="0">
              <a:lnSpc>
                <a:spcPct val="150000"/>
              </a:lnSpc>
              <a:buNone/>
              <a:defRPr kumimoji="1" lang="ja-JP" sz="210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  <a:lvl2pPr marL="342900" indent="0" latinLnBrk="0">
              <a:buNone/>
              <a:defRPr kumimoji="1" lang="ja-JP" sz="1500"/>
            </a:lvl2pPr>
            <a:lvl3pPr marL="685800" indent="0" latinLnBrk="0">
              <a:buNone/>
              <a:defRPr kumimoji="1" lang="ja-JP" sz="1350"/>
            </a:lvl3pPr>
            <a:lvl4pPr marL="1028700" indent="0" latinLnBrk="0">
              <a:buNone/>
              <a:defRPr kumimoji="1" lang="ja-JP" sz="1200"/>
            </a:lvl4pPr>
            <a:lvl5pPr marL="1371600" indent="0" latinLnBrk="0">
              <a:buNone/>
              <a:defRPr kumimoji="1" lang="ja-JP" sz="1200"/>
            </a:lvl5pPr>
            <a:lvl6pPr marL="1714500" indent="0" latinLnBrk="0">
              <a:buNone/>
              <a:defRPr kumimoji="1" lang="ja-JP" sz="1200"/>
            </a:lvl6pPr>
            <a:lvl7pPr marL="2057400" indent="0" latinLnBrk="0">
              <a:buNone/>
              <a:defRPr kumimoji="1" lang="ja-JP" sz="1200"/>
            </a:lvl7pPr>
            <a:lvl8pPr marL="2400300" indent="0" latinLnBrk="0">
              <a:buNone/>
              <a:defRPr kumimoji="1" lang="ja-JP" sz="1200"/>
            </a:lvl8pPr>
            <a:lvl9pPr marL="2743200" indent="0" latinLnBrk="0">
              <a:buNone/>
              <a:defRPr kumimoji="1" lang="ja-JP" sz="1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5656883" y="1709738"/>
            <a:ext cx="6535119" cy="3575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長方形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9" name="長方形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332822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長方形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0"/>
            <a:ext cx="10737851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 latinLnBrk="0">
              <a:buNone/>
              <a:defRPr kumimoji="1" lang="ja-JP" sz="1800" b="1"/>
            </a:lvl1pPr>
            <a:lvl2pPr marL="342900" indent="0" latinLnBrk="0">
              <a:buNone/>
              <a:defRPr kumimoji="1" lang="ja-JP" sz="1500" b="1"/>
            </a:lvl2pPr>
            <a:lvl3pPr marL="685800" indent="0" latinLnBrk="0">
              <a:buNone/>
              <a:defRPr kumimoji="1" lang="ja-JP" sz="1350" b="1"/>
            </a:lvl3pPr>
            <a:lvl4pPr marL="1028700" indent="0" latinLnBrk="0">
              <a:buNone/>
              <a:defRPr kumimoji="1" lang="ja-JP" sz="1200" b="1"/>
            </a:lvl4pPr>
            <a:lvl5pPr marL="1371600" indent="0" latinLnBrk="0">
              <a:buNone/>
              <a:defRPr kumimoji="1" lang="ja-JP" sz="1200" b="1"/>
            </a:lvl5pPr>
            <a:lvl6pPr marL="1714500" indent="0" latinLnBrk="0">
              <a:buNone/>
              <a:defRPr kumimoji="1" lang="ja-JP" sz="1200" b="1"/>
            </a:lvl6pPr>
            <a:lvl7pPr marL="2057400" indent="0" latinLnBrk="0">
              <a:buNone/>
              <a:defRPr kumimoji="1" lang="ja-JP" sz="1200" b="1"/>
            </a:lvl7pPr>
            <a:lvl8pPr marL="2400300" indent="0" latinLnBrk="0">
              <a:buNone/>
              <a:defRPr kumimoji="1" lang="ja-JP" sz="1200" b="1"/>
            </a:lvl8pPr>
            <a:lvl9pPr marL="2743200" indent="0" latinLnBrk="0">
              <a:buNone/>
              <a:defRPr kumimoji="1" lang="ja-JP"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1851" y="2193929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89665" y="1489075"/>
            <a:ext cx="5157787" cy="641350"/>
          </a:xfrm>
        </p:spPr>
        <p:txBody>
          <a:bodyPr anchor="b"/>
          <a:lstStyle>
            <a:lvl1pPr marL="0" indent="0" latinLnBrk="0">
              <a:buNone/>
              <a:defRPr kumimoji="1" lang="ja-JP" sz="1800" b="1"/>
            </a:lvl1pPr>
            <a:lvl2pPr marL="342900" indent="0" latinLnBrk="0">
              <a:buNone/>
              <a:defRPr kumimoji="1" lang="ja-JP" sz="1500" b="1"/>
            </a:lvl2pPr>
            <a:lvl3pPr marL="685800" indent="0" latinLnBrk="0">
              <a:buNone/>
              <a:defRPr kumimoji="1" lang="ja-JP" sz="1350" b="1"/>
            </a:lvl3pPr>
            <a:lvl4pPr marL="1028700" indent="0" latinLnBrk="0">
              <a:buNone/>
              <a:defRPr kumimoji="1" lang="ja-JP" sz="1200" b="1"/>
            </a:lvl4pPr>
            <a:lvl5pPr marL="1371600" indent="0" latinLnBrk="0">
              <a:buNone/>
              <a:defRPr kumimoji="1" lang="ja-JP" sz="1200" b="1"/>
            </a:lvl5pPr>
            <a:lvl6pPr marL="1714500" indent="0" latinLnBrk="0">
              <a:buNone/>
              <a:defRPr kumimoji="1" lang="ja-JP" sz="1200" b="1"/>
            </a:lvl6pPr>
            <a:lvl7pPr marL="2057400" indent="0" latinLnBrk="0">
              <a:buNone/>
              <a:defRPr kumimoji="1" lang="ja-JP" sz="1200" b="1"/>
            </a:lvl7pPr>
            <a:lvl8pPr marL="2400300" indent="0" latinLnBrk="0">
              <a:buNone/>
              <a:defRPr kumimoji="1" lang="ja-JP" sz="1200" b="1"/>
            </a:lvl8pPr>
            <a:lvl9pPr marL="2743200" indent="0" latinLnBrk="0">
              <a:buNone/>
              <a:defRPr kumimoji="1" lang="ja-JP"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89665" y="2193929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11" name="長方形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360602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長方形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7" name="長方形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10081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403743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kumimoji="1" lang="ja-JP" sz="24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latinLnBrk="0">
              <a:defRPr kumimoji="1" lang="ja-JP" sz="1200">
                <a:solidFill>
                  <a:schemeClr val="bg1">
                    <a:lumMod val="50000"/>
                  </a:schemeClr>
                </a:solidFill>
              </a:defRPr>
            </a:lvl1pPr>
            <a:lvl2pPr latinLnBrk="0">
              <a:defRPr kumimoji="1" lang="ja-JP" sz="1050">
                <a:solidFill>
                  <a:schemeClr val="bg1">
                    <a:lumMod val="50000"/>
                  </a:schemeClr>
                </a:solidFill>
              </a:defRPr>
            </a:lvl2pPr>
            <a:lvl3pPr latinLnBrk="0">
              <a:defRPr kumimoji="1" lang="ja-JP" sz="900">
                <a:solidFill>
                  <a:schemeClr val="bg1">
                    <a:lumMod val="50000"/>
                  </a:schemeClr>
                </a:solidFill>
              </a:defRPr>
            </a:lvl3pPr>
            <a:lvl4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4pPr>
            <a:lvl5pPr latinLnBrk="0">
              <a:defRPr kumimoji="1" lang="ja-JP" sz="825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マスター テキストの書式設定</a:t>
            </a:r>
          </a:p>
          <a:p>
            <a:pPr marL="0" lvl="1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marL="0" lvl="2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marL="0" lvl="3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marL="0" lvl="4" indent="0">
              <a:lnSpc>
                <a:spcPct val="150000"/>
              </a:lnSpc>
              <a:spcAft>
                <a:spcPts val="900"/>
              </a:spcAft>
              <a:buNone/>
            </a:pPr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kumimoji="1" lang="ja-JP" sz="1200"/>
            </a:lvl1pPr>
            <a:lvl2pPr marL="342900" indent="0" latinLnBrk="0">
              <a:buNone/>
              <a:defRPr kumimoji="1" lang="ja-JP" sz="1050"/>
            </a:lvl2pPr>
            <a:lvl3pPr marL="685800" indent="0" latinLnBrk="0">
              <a:buNone/>
              <a:defRPr kumimoji="1" lang="ja-JP" sz="900"/>
            </a:lvl3pPr>
            <a:lvl4pPr marL="1028700" indent="0" latinLnBrk="0">
              <a:buNone/>
              <a:defRPr kumimoji="1" lang="ja-JP" sz="750"/>
            </a:lvl4pPr>
            <a:lvl5pPr marL="1371600" indent="0" latinLnBrk="0">
              <a:buNone/>
              <a:defRPr kumimoji="1" lang="ja-JP" sz="750"/>
            </a:lvl5pPr>
            <a:lvl6pPr marL="1714500" indent="0" latinLnBrk="0">
              <a:buNone/>
              <a:defRPr kumimoji="1" lang="ja-JP" sz="750"/>
            </a:lvl6pPr>
            <a:lvl7pPr marL="2057400" indent="0" latinLnBrk="0">
              <a:buNone/>
              <a:defRPr kumimoji="1" lang="ja-JP" sz="750"/>
            </a:lvl7pPr>
            <a:lvl8pPr marL="2400300" indent="0" latinLnBrk="0">
              <a:buNone/>
              <a:defRPr kumimoji="1" lang="ja-JP" sz="750"/>
            </a:lvl8pPr>
            <a:lvl9pPr marL="2743200" indent="0" latinLnBrk="0">
              <a:buNone/>
              <a:defRPr kumimoji="1" lang="ja-JP"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178419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 latinLnBrk="0">
              <a:defRPr kumimoji="1" lang="ja-JP" sz="2400"/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 latinLnBrk="0">
              <a:buNone/>
              <a:defRPr kumimoji="1" lang="ja-JP" sz="2400"/>
            </a:lvl1pPr>
            <a:lvl2pPr marL="342900" indent="0" latinLnBrk="0">
              <a:buNone/>
              <a:defRPr kumimoji="1" lang="ja-JP" sz="2100"/>
            </a:lvl2pPr>
            <a:lvl3pPr marL="685800" indent="0" latinLnBrk="0">
              <a:buNone/>
              <a:defRPr kumimoji="1" lang="ja-JP" sz="1800"/>
            </a:lvl3pPr>
            <a:lvl4pPr marL="1028700" indent="0" latinLnBrk="0">
              <a:buNone/>
              <a:defRPr kumimoji="1" lang="ja-JP" sz="1500"/>
            </a:lvl4pPr>
            <a:lvl5pPr marL="1371600" indent="0" latinLnBrk="0">
              <a:buNone/>
              <a:defRPr kumimoji="1" lang="ja-JP" sz="1500"/>
            </a:lvl5pPr>
            <a:lvl6pPr marL="1714500" indent="0" latinLnBrk="0">
              <a:buNone/>
              <a:defRPr kumimoji="1" lang="ja-JP" sz="1500"/>
            </a:lvl6pPr>
            <a:lvl7pPr marL="2057400" indent="0" latinLnBrk="0">
              <a:buNone/>
              <a:defRPr kumimoji="1" lang="ja-JP" sz="1500"/>
            </a:lvl7pPr>
            <a:lvl8pPr marL="2400300" indent="0" latinLnBrk="0">
              <a:buNone/>
              <a:defRPr kumimoji="1" lang="ja-JP" sz="1500"/>
            </a:lvl8pPr>
            <a:lvl9pPr marL="2743200" indent="0" latinLnBrk="0">
              <a:buNone/>
              <a:defRPr kumimoji="1" lang="ja-JP" sz="1500"/>
            </a:lvl9pPr>
          </a:lstStyle>
          <a:p>
            <a:r>
              <a:rPr kumimoji="1" lang="ja-JP" altLang="en-US"/>
              <a:t>図を追加</a:t>
            </a:r>
            <a:endParaRPr kumimoji="1" lang="ja-JP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 latinLnBrk="0">
              <a:buNone/>
              <a:defRPr kumimoji="1" lang="ja-JP" sz="1200"/>
            </a:lvl1pPr>
            <a:lvl2pPr marL="342900" indent="0" latinLnBrk="0">
              <a:buNone/>
              <a:defRPr kumimoji="1" lang="ja-JP" sz="1050"/>
            </a:lvl2pPr>
            <a:lvl3pPr marL="685800" indent="0" latinLnBrk="0">
              <a:buNone/>
              <a:defRPr kumimoji="1" lang="ja-JP" sz="900"/>
            </a:lvl3pPr>
            <a:lvl4pPr marL="1028700" indent="0" latinLnBrk="0">
              <a:buNone/>
              <a:defRPr kumimoji="1" lang="ja-JP" sz="750"/>
            </a:lvl4pPr>
            <a:lvl5pPr marL="1371600" indent="0" latinLnBrk="0">
              <a:buNone/>
              <a:defRPr kumimoji="1" lang="ja-JP" sz="750"/>
            </a:lvl5pPr>
            <a:lvl6pPr marL="1714500" indent="0" latinLnBrk="0">
              <a:buNone/>
              <a:defRPr kumimoji="1" lang="ja-JP" sz="750"/>
            </a:lvl6pPr>
            <a:lvl7pPr marL="2057400" indent="0" latinLnBrk="0">
              <a:buNone/>
              <a:defRPr kumimoji="1" lang="ja-JP" sz="750"/>
            </a:lvl7pPr>
            <a:lvl8pPr marL="2400300" indent="0" latinLnBrk="0">
              <a:buNone/>
              <a:defRPr kumimoji="1" lang="ja-JP" sz="750"/>
            </a:lvl8pPr>
            <a:lvl9pPr marL="2743200" indent="0" latinLnBrk="0">
              <a:buNone/>
              <a:defRPr kumimoji="1" lang="ja-JP"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</p:spTree>
    <p:extLst>
      <p:ext uri="{BB962C8B-B14F-4D97-AF65-F5344CB8AC3E}">
        <p14:creationId xmlns:p14="http://schemas.microsoft.com/office/powerpoint/2010/main" val="316109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59692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/>
          <p:cNvSpPr/>
          <p:nvPr/>
        </p:nvSpPr>
        <p:spPr>
          <a:xfrm>
            <a:off x="10095347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 latinLnBrk="0">
              <a:defRPr kumimoji="1" lang="ja-JP" sz="2700">
                <a:solidFill>
                  <a:schemeClr val="bg1"/>
                </a:solidFill>
              </a:defRPr>
            </a:lvl1pPr>
          </a:lstStyle>
          <a:p>
            <a:r>
              <a:rPr kumimoji="1" lang="ja-JP" altLang="en-US"/>
              <a:t>マスター タイトルの書式設定</a:t>
            </a:r>
            <a:endParaRPr kumimoji="1"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t>2026/9/14</a:t>
            </a:fld>
            <a:endParaRPr kumimoji="1" 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t>‹#›</a:t>
            </a:fld>
            <a:endParaRPr kumimoji="1" lang="ja-JP"/>
          </a:p>
        </p:txBody>
      </p:sp>
      <p:sp>
        <p:nvSpPr>
          <p:cNvPr id="8" name="長方形 7"/>
          <p:cNvSpPr/>
          <p:nvPr userDrawn="1"/>
        </p:nvSpPr>
        <p:spPr>
          <a:xfrm>
            <a:off x="10095347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350"/>
          </a:p>
        </p:txBody>
      </p:sp>
    </p:spTree>
    <p:extLst>
      <p:ext uri="{BB962C8B-B14F-4D97-AF65-F5344CB8AC3E}">
        <p14:creationId xmlns:p14="http://schemas.microsoft.com/office/powerpoint/2010/main" val="130226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/>
              <a:t>マスター タイトルのスタイルを編集するには、ここをクリック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/>
              <a:t>マスター テキストのスタイルを編集するには、ここをクリック</a:t>
            </a:r>
          </a:p>
          <a:p>
            <a:pPr lvl="1"/>
            <a:r>
              <a:rPr kumimoji="1" lang="ja-JP"/>
              <a:t>第 2 レベル</a:t>
            </a:r>
          </a:p>
          <a:p>
            <a:pPr lvl="2"/>
            <a:r>
              <a:rPr kumimoji="1" lang="ja-JP"/>
              <a:t>第 3 レベル</a:t>
            </a:r>
          </a:p>
          <a:p>
            <a:pPr lvl="3"/>
            <a:r>
              <a:rPr kumimoji="1" lang="ja-JP"/>
              <a:t>第 4 レベル</a:t>
            </a:r>
          </a:p>
          <a:p>
            <a:pPr lvl="4"/>
            <a:r>
              <a:rPr kumimoji="1" lang="ja-JP"/>
              <a:t>第 5 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kumimoji="1" lang="ja-JP"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8BEEBAAA-29B5-4AF5-BC5F-7E580C29002D}" type="datetimeFigureOut">
              <a:rPr lang="en-US" altLang="ja-JP" smtClean="0"/>
              <a:pPr/>
              <a:t>9/14/2026</a:t>
            </a:fld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648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kumimoji="1" lang="ja-JP"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077200" y="635635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kumimoji="1" lang="ja-JP" sz="9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defRPr>
            </a:lvl1pPr>
          </a:lstStyle>
          <a:p>
            <a:fld id="{9860EDB8-5305-433F-BE41-D7A86D811DB3}" type="slidenum">
              <a:rPr lang="en-US" altLang="ja-JP" smtClean="0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spcBef>
          <a:spcPct val="0"/>
        </a:spcBef>
        <a:buNone/>
        <a:defRPr kumimoji="1" lang="ja-JP" sz="33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21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1pPr>
      <a:lvl2pPr marL="5143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8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2pPr>
      <a:lvl3pPr marL="8572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50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3pPr>
      <a:lvl4pPr marL="12001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4pPr>
      <a:lvl5pPr marL="15430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メイリオ" panose="020B0604030504040204" pitchFamily="50" charset="-128"/>
          <a:ea typeface="メイリオ" panose="020B0604030504040204" pitchFamily="50" charset="-128"/>
          <a:cs typeface="メイリオ" panose="020B0604030504040204" pitchFamily="50" charset="-128"/>
        </a:defRPr>
      </a:lvl5pPr>
      <a:lvl6pPr marL="18859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1" lang="ja-JP"/>
      </a:defPPr>
      <a:lvl1pPr marL="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lang="ja-JP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>
            <a:spLocks/>
          </p:cNvSpPr>
          <p:nvPr/>
        </p:nvSpPr>
        <p:spPr>
          <a:xfrm>
            <a:off x="678611" y="500332"/>
            <a:ext cx="10834777" cy="24156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kumimoji="1" lang="ja-JP" altLang="en-US" sz="4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第</a:t>
            </a:r>
            <a:r>
              <a:rPr kumimoji="1" lang="en-US" altLang="ja-JP" sz="4000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80</a:t>
            </a:r>
            <a:r>
              <a:rPr kumimoji="1" lang="ja-JP" altLang="en-US" sz="4000" b="1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回国</a:t>
            </a:r>
            <a:r>
              <a:rPr kumimoji="1" lang="ja-JP" altLang="en-US" sz="4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立病院総合医学会</a:t>
            </a:r>
            <a:endParaRPr kumimoji="1" lang="en-US" altLang="ja-JP" sz="40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4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利益相反の開示</a:t>
            </a:r>
            <a:endParaRPr kumimoji="1" lang="en-US" altLang="ja-JP" sz="4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endParaRPr kumimoji="1" lang="en-US" altLang="ja-JP" sz="20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algn="ctr"/>
            <a:r>
              <a:rPr kumimoji="1" lang="ja-JP" altLang="en-US" sz="2400" b="1" i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筆頭発表者名：〇○ ○○</a:t>
            </a:r>
          </a:p>
        </p:txBody>
      </p:sp>
      <p:sp>
        <p:nvSpPr>
          <p:cNvPr id="10" name="テキスト ボックス 9"/>
          <p:cNvSpPr txBox="1">
            <a:spLocks/>
          </p:cNvSpPr>
          <p:nvPr/>
        </p:nvSpPr>
        <p:spPr>
          <a:xfrm>
            <a:off x="953984" y="3162949"/>
            <a:ext cx="10291313" cy="72637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kumimoji="1" lang="ja-JP" altLang="en-US" sz="2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私の今回の演題に関連して、開示すべき利益相反は以下のとおりです。</a:t>
            </a:r>
          </a:p>
        </p:txBody>
      </p:sp>
      <p:sp>
        <p:nvSpPr>
          <p:cNvPr id="14" name="テキスト ボックス 13"/>
          <p:cNvSpPr txBox="1">
            <a:spLocks/>
          </p:cNvSpPr>
          <p:nvPr/>
        </p:nvSpPr>
        <p:spPr>
          <a:xfrm>
            <a:off x="953984" y="4046388"/>
            <a:ext cx="5142015" cy="23018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anchorCtr="0">
            <a:noAutofit/>
          </a:bodyPr>
          <a:lstStyle/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①顧問：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なし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②株式保有・利益：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なし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③特許権使用料：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なし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④講演料：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なし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⑤原稿料：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なし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FF4B726-99E6-4BB6-BF69-4073107B1579}"/>
              </a:ext>
            </a:extLst>
          </p:cNvPr>
          <p:cNvSpPr txBox="1">
            <a:spLocks/>
          </p:cNvSpPr>
          <p:nvPr/>
        </p:nvSpPr>
        <p:spPr>
          <a:xfrm>
            <a:off x="6371373" y="4046388"/>
            <a:ext cx="5501313" cy="230183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 anchorCtr="0">
            <a:noAutofit/>
          </a:bodyPr>
          <a:lstStyle/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⑥研究費：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○○製薬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⑦奨学寄付金：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○○製薬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⑧寄付講座所属：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あり（○○製薬）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⑨贈答品など：</a:t>
            </a:r>
            <a:r>
              <a:rPr kumimoji="1" lang="en-US" altLang="ja-JP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	</a:t>
            </a:r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なし</a:t>
            </a:r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kumimoji="1" lang="en-US" altLang="ja-JP" sz="2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8786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elcomeDoc">
  <a:themeElements>
    <a:clrScheme name="赤味がかったオレンジ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elcomeDoc" id="{E1E7EDF9-8B79-4E5D-B508-2301E35CD219}" vid="{4342E303-0389-44F2-B6F0-C13C203CC5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8DBC0A1-66E1-4B9D-88C2-9B3A32A214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104</Words>
  <Application>Microsoft Office PowerPoint</Application>
  <PresentationFormat>ワイド画面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メイリオ</vt:lpstr>
      <vt:lpstr>Arial</vt:lpstr>
      <vt:lpstr>Calibri</vt:lpstr>
      <vt:lpstr>WelcomeDoc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2014-04-16T06:41:38Z</dcterms:created>
  <dcterms:modified xsi:type="dcterms:W3CDTF">2026-09-14T07:34:00Z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TC029239449991</vt:lpwstr>
  </property>
</Properties>
</file>