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7B3BEE-1B0C-4186-A82E-1D50446C4F7B}" v="6" dt="2022-03-10T00:40:06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78" d="100"/>
          <a:sy n="78" d="100"/>
        </p:scale>
        <p:origin x="7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55193C9-3A82-9991-8991-512D78E6B5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68257EB-56CE-4226-BEE9-6331CA5D0FFF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BFD8727-2821-2E0C-C2E9-320EBB4EDB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19ECC17-FE0B-8E88-AA92-4DD88DE77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48C44A6-E5F2-D864-9468-162815D963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496387"/>
            <a:ext cx="11363325" cy="2735263"/>
          </a:xfrm>
          <a:solidFill>
            <a:srgbClr val="333399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CN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zh-CN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86</a:t>
            </a:r>
            <a:r>
              <a:rPr lang="zh-CN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回日本臨床外科学会総会</a:t>
            </a:r>
            <a:br>
              <a:rPr lang="en-US" altLang="ja-JP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利益相反の開示</a:t>
            </a:r>
            <a:br>
              <a:rPr lang="en-US" altLang="ja-JP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br>
              <a:rPr lang="en-US" altLang="ja-JP" sz="2400" i="1" dirty="0">
                <a:solidFill>
                  <a:srgbClr val="FFFF1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発表者名：○○　○○、○○　○○、◎○○　○○（◎代表者）</a:t>
            </a:r>
            <a:endParaRPr lang="en-US" altLang="ja-JP" sz="2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F433539-77CC-2F64-2D9B-168F06349F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6600" y="3579312"/>
            <a:ext cx="10937875" cy="27352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演題発表に関連し、演者らに開示すべき</a:t>
            </a:r>
            <a:endParaRPr lang="en-US" altLang="ja-JP" sz="4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利益相反関係にある企業などはありません。</a:t>
            </a:r>
            <a:endParaRPr lang="en-US" altLang="ja-JP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3AFBC9D9-2686-142C-D561-6F6CE86BB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8" y="153988"/>
            <a:ext cx="11780837" cy="6551612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テキスト ボックス 4">
            <a:extLst>
              <a:ext uri="{FF2B5EF4-FFF2-40B4-BE49-F238E27FC236}">
                <a16:creationId xmlns:a16="http://schemas.microsoft.com/office/drawing/2014/main" id="{6E05AD75-82F3-8608-744B-85EF20D7F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3" y="107729"/>
            <a:ext cx="40575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〔</a:t>
            </a:r>
            <a:r>
              <a:rPr lang="ja-JP" altLang="en-US" sz="1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スライド例</a:t>
            </a:r>
            <a:r>
              <a:rPr lang="en-US" altLang="ja-JP" sz="1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〕</a:t>
            </a:r>
            <a:r>
              <a:rPr lang="ja-JP" altLang="en-US" sz="1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申告すべきＣＯＩ状態がない場合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71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HGP創英角ｺﾞｼｯｸUB</vt:lpstr>
      <vt:lpstr>ＭＳ Ｐゴシック</vt:lpstr>
      <vt:lpstr>Times New Roman</vt:lpstr>
      <vt:lpstr>Default Design</vt:lpstr>
      <vt:lpstr>第86回日本臨床外科学会総会 利益相反の開示 　 発表者名：○○　○○、○○　○○、◎○○　○○（◎代表者）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noz-kiyohara</dc:creator>
  <cp:lastModifiedBy>沖本 英里 (Eri Okimoto)</cp:lastModifiedBy>
  <cp:revision>100</cp:revision>
  <dcterms:created xsi:type="dcterms:W3CDTF">2000-09-04T17:39:07Z</dcterms:created>
  <dcterms:modified xsi:type="dcterms:W3CDTF">2024-09-04T01:33:17Z</dcterms:modified>
</cp:coreProperties>
</file>