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handoutMasterIdLst>
    <p:handoutMasterId r:id="rId4"/>
  </p:handoutMasterIdLst>
  <p:sldIdLst>
    <p:sldId id="260" r:id="rId2"/>
  </p:sldIdLst>
  <p:sldSz cx="12192000" cy="6858000"/>
  <p:notesSz cx="6735763" cy="9866313"/>
  <p:defaultTextStyle>
    <a:defPPr>
      <a:defRPr lang="en-US"/>
    </a:defPPr>
    <a:lvl1pPr algn="l" rtl="0" fontAlgn="base">
      <a:spcBef>
        <a:spcPct val="0"/>
      </a:spcBef>
      <a:spcAft>
        <a:spcPct val="0"/>
      </a:spcAft>
      <a:defRPr kumimoji="1" sz="2400" kern="1200">
        <a:solidFill>
          <a:schemeClr val="tx1"/>
        </a:solidFill>
        <a:latin typeface="Times New Roman" pitchFamily="18" charset="0"/>
        <a:ea typeface="ＭＳ Ｐゴシック" charset="-128"/>
        <a:cs typeface="+mn-cs"/>
      </a:defRPr>
    </a:lvl1pPr>
    <a:lvl2pPr marL="457200" algn="l" rtl="0" fontAlgn="base">
      <a:spcBef>
        <a:spcPct val="0"/>
      </a:spcBef>
      <a:spcAft>
        <a:spcPct val="0"/>
      </a:spcAft>
      <a:defRPr kumimoji="1" sz="2400" kern="1200">
        <a:solidFill>
          <a:schemeClr val="tx1"/>
        </a:solidFill>
        <a:latin typeface="Times New Roman" pitchFamily="18" charset="0"/>
        <a:ea typeface="ＭＳ Ｐゴシック" charset="-128"/>
        <a:cs typeface="+mn-cs"/>
      </a:defRPr>
    </a:lvl2pPr>
    <a:lvl3pPr marL="914400" algn="l" rtl="0" fontAlgn="base">
      <a:spcBef>
        <a:spcPct val="0"/>
      </a:spcBef>
      <a:spcAft>
        <a:spcPct val="0"/>
      </a:spcAft>
      <a:defRPr kumimoji="1" sz="2400" kern="1200">
        <a:solidFill>
          <a:schemeClr val="tx1"/>
        </a:solidFill>
        <a:latin typeface="Times New Roman" pitchFamily="18" charset="0"/>
        <a:ea typeface="ＭＳ Ｐゴシック" charset="-128"/>
        <a:cs typeface="+mn-cs"/>
      </a:defRPr>
    </a:lvl3pPr>
    <a:lvl4pPr marL="1371600" algn="l" rtl="0" fontAlgn="base">
      <a:spcBef>
        <a:spcPct val="0"/>
      </a:spcBef>
      <a:spcAft>
        <a:spcPct val="0"/>
      </a:spcAft>
      <a:defRPr kumimoji="1" sz="2400" kern="1200">
        <a:solidFill>
          <a:schemeClr val="tx1"/>
        </a:solidFill>
        <a:latin typeface="Times New Roman" pitchFamily="18" charset="0"/>
        <a:ea typeface="ＭＳ Ｐゴシック" charset="-128"/>
        <a:cs typeface="+mn-cs"/>
      </a:defRPr>
    </a:lvl4pPr>
    <a:lvl5pPr marL="1828800" algn="l" rtl="0" fontAlgn="base">
      <a:spcBef>
        <a:spcPct val="0"/>
      </a:spcBef>
      <a:spcAft>
        <a:spcPct val="0"/>
      </a:spcAft>
      <a:defRPr kumimoji="1" sz="2400" kern="1200">
        <a:solidFill>
          <a:schemeClr val="tx1"/>
        </a:solidFill>
        <a:latin typeface="Times New Roman" pitchFamily="18" charset="0"/>
        <a:ea typeface="ＭＳ Ｐゴシック" charset="-128"/>
        <a:cs typeface="+mn-cs"/>
      </a:defRPr>
    </a:lvl5pPr>
    <a:lvl6pPr marL="2286000" algn="l" defTabSz="914400" rtl="0" eaLnBrk="1" latinLnBrk="0" hangingPunct="1">
      <a:defRPr kumimoji="1" sz="2400" kern="1200">
        <a:solidFill>
          <a:schemeClr val="tx1"/>
        </a:solidFill>
        <a:latin typeface="Times New Roman" pitchFamily="18" charset="0"/>
        <a:ea typeface="ＭＳ Ｐゴシック" charset="-128"/>
        <a:cs typeface="+mn-cs"/>
      </a:defRPr>
    </a:lvl6pPr>
    <a:lvl7pPr marL="2743200" algn="l" defTabSz="914400" rtl="0" eaLnBrk="1" latinLnBrk="0" hangingPunct="1">
      <a:defRPr kumimoji="1" sz="2400" kern="1200">
        <a:solidFill>
          <a:schemeClr val="tx1"/>
        </a:solidFill>
        <a:latin typeface="Times New Roman" pitchFamily="18" charset="0"/>
        <a:ea typeface="ＭＳ Ｐゴシック" charset="-128"/>
        <a:cs typeface="+mn-cs"/>
      </a:defRPr>
    </a:lvl7pPr>
    <a:lvl8pPr marL="3200400" algn="l" defTabSz="914400" rtl="0" eaLnBrk="1" latinLnBrk="0" hangingPunct="1">
      <a:defRPr kumimoji="1" sz="2400" kern="1200">
        <a:solidFill>
          <a:schemeClr val="tx1"/>
        </a:solidFill>
        <a:latin typeface="Times New Roman" pitchFamily="18" charset="0"/>
        <a:ea typeface="ＭＳ Ｐゴシック" charset="-128"/>
        <a:cs typeface="+mn-cs"/>
      </a:defRPr>
    </a:lvl8pPr>
    <a:lvl9pPr marL="3657600" algn="l" defTabSz="914400" rtl="0" eaLnBrk="1" latinLnBrk="0" hangingPunct="1">
      <a:defRPr kumimoji="1" sz="2400" kern="1200">
        <a:solidFill>
          <a:schemeClr val="tx1"/>
        </a:solidFill>
        <a:latin typeface="Times New Roman" pitchFamily="18" charset="0"/>
        <a:ea typeface="ＭＳ Ｐゴシック"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1F"/>
    <a:srgbClr val="00FFFF"/>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A7B3BEE-1B0C-4186-A82E-1D50446C4F7B}" v="6" dt="2022-03-10T00:40:06.55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7" autoAdjust="0"/>
    <p:restoredTop sz="94575" autoAdjust="0"/>
  </p:normalViewPr>
  <p:slideViewPr>
    <p:cSldViewPr snapToGrid="0">
      <p:cViewPr varScale="1">
        <p:scale>
          <a:sx n="78" d="100"/>
          <a:sy n="78" d="100"/>
        </p:scale>
        <p:origin x="778" y="43"/>
      </p:cViewPr>
      <p:guideLst>
        <p:guide orient="horz" pos="2160"/>
        <p:guide pos="384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 Id="rId9" Type="http://schemas.microsoft.com/office/2015/10/relationships/revisionInfo" Target="revisionInfo.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bwMode="auto">
          <a:xfrm>
            <a:off x="0" y="0"/>
            <a:ext cx="2919413" cy="493713"/>
          </a:xfrm>
          <a:prstGeom prst="rect">
            <a:avLst/>
          </a:prstGeom>
          <a:noFill/>
          <a:ln w="9525">
            <a:noFill/>
            <a:miter lim="800000"/>
            <a:headEnd/>
            <a:tailEnd/>
          </a:ln>
          <a:effectLst/>
        </p:spPr>
        <p:txBody>
          <a:bodyPr vert="horz" wrap="square" lIns="90763" tIns="45382" rIns="90763" bIns="45382" numCol="1" anchor="t" anchorCtr="0" compatLnSpc="1">
            <a:prstTxWarp prst="textNoShape">
              <a:avLst/>
            </a:prstTxWarp>
          </a:bodyPr>
          <a:lstStyle>
            <a:lvl1pPr>
              <a:defRPr kumimoji="0" sz="1200">
                <a:ea typeface="+mn-ea"/>
              </a:defRPr>
            </a:lvl1pPr>
          </a:lstStyle>
          <a:p>
            <a:pPr>
              <a:defRPr/>
            </a:pPr>
            <a:endParaRPr lang="en-US" altLang="ja-JP"/>
          </a:p>
        </p:txBody>
      </p:sp>
      <p:sp>
        <p:nvSpPr>
          <p:cNvPr id="7171" name="Rectangle 3"/>
          <p:cNvSpPr>
            <a:spLocks noGrp="1" noChangeArrowheads="1"/>
          </p:cNvSpPr>
          <p:nvPr>
            <p:ph type="dt" sz="quarter" idx="1"/>
          </p:nvPr>
        </p:nvSpPr>
        <p:spPr bwMode="auto">
          <a:xfrm>
            <a:off x="3816350" y="0"/>
            <a:ext cx="2919413" cy="493713"/>
          </a:xfrm>
          <a:prstGeom prst="rect">
            <a:avLst/>
          </a:prstGeom>
          <a:noFill/>
          <a:ln w="9525">
            <a:noFill/>
            <a:miter lim="800000"/>
            <a:headEnd/>
            <a:tailEnd/>
          </a:ln>
          <a:effectLst/>
        </p:spPr>
        <p:txBody>
          <a:bodyPr vert="horz" wrap="square" lIns="90763" tIns="45382" rIns="90763" bIns="45382" numCol="1" anchor="t" anchorCtr="0" compatLnSpc="1">
            <a:prstTxWarp prst="textNoShape">
              <a:avLst/>
            </a:prstTxWarp>
          </a:bodyPr>
          <a:lstStyle>
            <a:lvl1pPr algn="r">
              <a:defRPr kumimoji="0" sz="1200">
                <a:ea typeface="+mn-ea"/>
              </a:defRPr>
            </a:lvl1pPr>
          </a:lstStyle>
          <a:p>
            <a:pPr>
              <a:defRPr/>
            </a:pPr>
            <a:endParaRPr lang="en-US" altLang="ja-JP"/>
          </a:p>
        </p:txBody>
      </p:sp>
      <p:sp>
        <p:nvSpPr>
          <p:cNvPr id="7172" name="Rectangle 4"/>
          <p:cNvSpPr>
            <a:spLocks noGrp="1" noChangeArrowheads="1"/>
          </p:cNvSpPr>
          <p:nvPr>
            <p:ph type="ftr" sz="quarter" idx="2"/>
          </p:nvPr>
        </p:nvSpPr>
        <p:spPr bwMode="auto">
          <a:xfrm>
            <a:off x="0" y="9372600"/>
            <a:ext cx="2919413" cy="493713"/>
          </a:xfrm>
          <a:prstGeom prst="rect">
            <a:avLst/>
          </a:prstGeom>
          <a:noFill/>
          <a:ln w="9525">
            <a:noFill/>
            <a:miter lim="800000"/>
            <a:headEnd/>
            <a:tailEnd/>
          </a:ln>
          <a:effectLst/>
        </p:spPr>
        <p:txBody>
          <a:bodyPr vert="horz" wrap="square" lIns="90763" tIns="45382" rIns="90763" bIns="45382" numCol="1" anchor="b" anchorCtr="0" compatLnSpc="1">
            <a:prstTxWarp prst="textNoShape">
              <a:avLst/>
            </a:prstTxWarp>
          </a:bodyPr>
          <a:lstStyle>
            <a:lvl1pPr>
              <a:defRPr kumimoji="0" sz="1200">
                <a:ea typeface="+mn-ea"/>
              </a:defRPr>
            </a:lvl1pPr>
          </a:lstStyle>
          <a:p>
            <a:pPr>
              <a:defRPr/>
            </a:pPr>
            <a:endParaRPr lang="en-US" altLang="ja-JP"/>
          </a:p>
        </p:txBody>
      </p:sp>
      <p:sp>
        <p:nvSpPr>
          <p:cNvPr id="7173" name="Rectangle 5"/>
          <p:cNvSpPr>
            <a:spLocks noGrp="1" noChangeArrowheads="1"/>
          </p:cNvSpPr>
          <p:nvPr>
            <p:ph type="sldNum" sz="quarter" idx="3"/>
          </p:nvPr>
        </p:nvSpPr>
        <p:spPr bwMode="auto">
          <a:xfrm>
            <a:off x="3816350" y="9372600"/>
            <a:ext cx="2919413" cy="493713"/>
          </a:xfrm>
          <a:prstGeom prst="rect">
            <a:avLst/>
          </a:prstGeom>
          <a:noFill/>
          <a:ln w="9525">
            <a:noFill/>
            <a:miter lim="800000"/>
            <a:headEnd/>
            <a:tailEnd/>
          </a:ln>
          <a:effectLst/>
        </p:spPr>
        <p:txBody>
          <a:bodyPr vert="horz" wrap="square" lIns="90763" tIns="45382" rIns="90763" bIns="45382" numCol="1" anchor="b" anchorCtr="0" compatLnSpc="1">
            <a:prstTxWarp prst="textNoShape">
              <a:avLst/>
            </a:prstTxWarp>
          </a:bodyPr>
          <a:lstStyle>
            <a:lvl1pPr algn="r">
              <a:defRPr kumimoji="0" sz="1200">
                <a:ea typeface="+mn-ea"/>
              </a:defRPr>
            </a:lvl1pPr>
          </a:lstStyle>
          <a:p>
            <a:pPr>
              <a:defRPr/>
            </a:pPr>
            <a:fld id="{459AAB81-BAFB-4F18-9F19-CE6A522B4D03}" type="slidenum">
              <a:rPr lang="en-US" altLang="ja-JP"/>
              <a:pPr>
                <a:defRPr/>
              </a:pPr>
              <a:t>‹#›</a:t>
            </a:fld>
            <a:endParaRPr lang="en-US" altLang="ja-JP"/>
          </a:p>
        </p:txBody>
      </p:sp>
    </p:spTree>
    <p:extLst>
      <p:ext uri="{BB962C8B-B14F-4D97-AF65-F5344CB8AC3E}">
        <p14:creationId xmlns:p14="http://schemas.microsoft.com/office/powerpoint/2010/main" val="246666566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bwMode="auto">
          <a:xfrm>
            <a:off x="0" y="0"/>
            <a:ext cx="2919413" cy="493713"/>
          </a:xfrm>
          <a:prstGeom prst="rect">
            <a:avLst/>
          </a:prstGeom>
          <a:noFill/>
          <a:ln w="9525">
            <a:noFill/>
            <a:miter lim="800000"/>
            <a:headEnd/>
            <a:tailEnd/>
          </a:ln>
          <a:effectLst/>
        </p:spPr>
        <p:txBody>
          <a:bodyPr vert="horz" wrap="square" lIns="90763" tIns="45382" rIns="90763" bIns="45382" numCol="1" anchor="t" anchorCtr="0" compatLnSpc="1">
            <a:prstTxWarp prst="textNoShape">
              <a:avLst/>
            </a:prstTxWarp>
          </a:bodyPr>
          <a:lstStyle>
            <a:lvl1pPr>
              <a:defRPr kumimoji="0" sz="1200">
                <a:ea typeface="+mn-ea"/>
              </a:defRPr>
            </a:lvl1pPr>
          </a:lstStyle>
          <a:p>
            <a:pPr>
              <a:defRPr/>
            </a:pPr>
            <a:endParaRPr lang="en-US" altLang="ja-JP"/>
          </a:p>
        </p:txBody>
      </p:sp>
      <p:sp>
        <p:nvSpPr>
          <p:cNvPr id="6147" name="Rectangle 3"/>
          <p:cNvSpPr>
            <a:spLocks noGrp="1" noChangeArrowheads="1"/>
          </p:cNvSpPr>
          <p:nvPr>
            <p:ph type="dt" idx="1"/>
          </p:nvPr>
        </p:nvSpPr>
        <p:spPr bwMode="auto">
          <a:xfrm>
            <a:off x="3816350" y="0"/>
            <a:ext cx="2919413" cy="493713"/>
          </a:xfrm>
          <a:prstGeom prst="rect">
            <a:avLst/>
          </a:prstGeom>
          <a:noFill/>
          <a:ln w="9525">
            <a:noFill/>
            <a:miter lim="800000"/>
            <a:headEnd/>
            <a:tailEnd/>
          </a:ln>
          <a:effectLst/>
        </p:spPr>
        <p:txBody>
          <a:bodyPr vert="horz" wrap="square" lIns="90763" tIns="45382" rIns="90763" bIns="45382" numCol="1" anchor="t" anchorCtr="0" compatLnSpc="1">
            <a:prstTxWarp prst="textNoShape">
              <a:avLst/>
            </a:prstTxWarp>
          </a:bodyPr>
          <a:lstStyle>
            <a:lvl1pPr algn="r">
              <a:defRPr kumimoji="0" sz="1200">
                <a:ea typeface="+mn-ea"/>
              </a:defRPr>
            </a:lvl1pPr>
          </a:lstStyle>
          <a:p>
            <a:pPr>
              <a:defRPr/>
            </a:pPr>
            <a:endParaRPr lang="en-US" altLang="ja-JP"/>
          </a:p>
        </p:txBody>
      </p:sp>
      <p:sp>
        <p:nvSpPr>
          <p:cNvPr id="4100" name="Rectangle 4"/>
          <p:cNvSpPr>
            <a:spLocks noGrp="1" noRot="1" noChangeAspect="1" noChangeArrowheads="1" noTextEdit="1"/>
          </p:cNvSpPr>
          <p:nvPr>
            <p:ph type="sldImg" idx="2"/>
          </p:nvPr>
        </p:nvSpPr>
        <p:spPr bwMode="auto">
          <a:xfrm>
            <a:off x="79375" y="739775"/>
            <a:ext cx="6577013" cy="3700463"/>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9" name="Rectangle 5"/>
          <p:cNvSpPr>
            <a:spLocks noGrp="1" noChangeArrowheads="1"/>
          </p:cNvSpPr>
          <p:nvPr>
            <p:ph type="body" sz="quarter" idx="3"/>
          </p:nvPr>
        </p:nvSpPr>
        <p:spPr bwMode="auto">
          <a:xfrm>
            <a:off x="898525" y="4686300"/>
            <a:ext cx="4938713" cy="4440238"/>
          </a:xfrm>
          <a:prstGeom prst="rect">
            <a:avLst/>
          </a:prstGeom>
          <a:noFill/>
          <a:ln w="9525">
            <a:noFill/>
            <a:miter lim="800000"/>
            <a:headEnd/>
            <a:tailEnd/>
          </a:ln>
          <a:effectLst/>
        </p:spPr>
        <p:txBody>
          <a:bodyPr vert="horz" wrap="square" lIns="90763" tIns="45382" rIns="90763" bIns="45382" numCol="1" anchor="t" anchorCtr="0" compatLnSpc="1">
            <a:prstTxWarp prst="textNoShape">
              <a:avLst/>
            </a:prstTxWarp>
          </a:bodyPr>
          <a:lstStyle/>
          <a:p>
            <a:pPr lvl="0"/>
            <a:r>
              <a:rPr lang="en-US" altLang="ja-JP" noProof="0"/>
              <a:t>Click to edit Master text styles</a:t>
            </a:r>
          </a:p>
          <a:p>
            <a:pPr lvl="1"/>
            <a:r>
              <a:rPr lang="en-US" altLang="ja-JP" noProof="0"/>
              <a:t>Second level</a:t>
            </a:r>
          </a:p>
          <a:p>
            <a:pPr lvl="2"/>
            <a:r>
              <a:rPr lang="en-US" altLang="ja-JP" noProof="0"/>
              <a:t>Third level</a:t>
            </a:r>
          </a:p>
          <a:p>
            <a:pPr lvl="3"/>
            <a:r>
              <a:rPr lang="en-US" altLang="ja-JP" noProof="0"/>
              <a:t>Fourth level</a:t>
            </a:r>
          </a:p>
          <a:p>
            <a:pPr lvl="4"/>
            <a:r>
              <a:rPr lang="en-US" altLang="ja-JP" noProof="0"/>
              <a:t>Fifth level</a:t>
            </a:r>
          </a:p>
        </p:txBody>
      </p:sp>
      <p:sp>
        <p:nvSpPr>
          <p:cNvPr id="6150" name="Rectangle 6"/>
          <p:cNvSpPr>
            <a:spLocks noGrp="1" noChangeArrowheads="1"/>
          </p:cNvSpPr>
          <p:nvPr>
            <p:ph type="ftr" sz="quarter" idx="4"/>
          </p:nvPr>
        </p:nvSpPr>
        <p:spPr bwMode="auto">
          <a:xfrm>
            <a:off x="0" y="9372600"/>
            <a:ext cx="2919413" cy="493713"/>
          </a:xfrm>
          <a:prstGeom prst="rect">
            <a:avLst/>
          </a:prstGeom>
          <a:noFill/>
          <a:ln w="9525">
            <a:noFill/>
            <a:miter lim="800000"/>
            <a:headEnd/>
            <a:tailEnd/>
          </a:ln>
          <a:effectLst/>
        </p:spPr>
        <p:txBody>
          <a:bodyPr vert="horz" wrap="square" lIns="90763" tIns="45382" rIns="90763" bIns="45382" numCol="1" anchor="b" anchorCtr="0" compatLnSpc="1">
            <a:prstTxWarp prst="textNoShape">
              <a:avLst/>
            </a:prstTxWarp>
          </a:bodyPr>
          <a:lstStyle>
            <a:lvl1pPr>
              <a:defRPr kumimoji="0" sz="1200">
                <a:ea typeface="+mn-ea"/>
              </a:defRPr>
            </a:lvl1pPr>
          </a:lstStyle>
          <a:p>
            <a:pPr>
              <a:defRPr/>
            </a:pPr>
            <a:endParaRPr lang="en-US" altLang="ja-JP"/>
          </a:p>
        </p:txBody>
      </p:sp>
      <p:sp>
        <p:nvSpPr>
          <p:cNvPr id="6151" name="Rectangle 7"/>
          <p:cNvSpPr>
            <a:spLocks noGrp="1" noChangeArrowheads="1"/>
          </p:cNvSpPr>
          <p:nvPr>
            <p:ph type="sldNum" sz="quarter" idx="5"/>
          </p:nvPr>
        </p:nvSpPr>
        <p:spPr bwMode="auto">
          <a:xfrm>
            <a:off x="3816350" y="9372600"/>
            <a:ext cx="2919413" cy="493713"/>
          </a:xfrm>
          <a:prstGeom prst="rect">
            <a:avLst/>
          </a:prstGeom>
          <a:noFill/>
          <a:ln w="9525">
            <a:noFill/>
            <a:miter lim="800000"/>
            <a:headEnd/>
            <a:tailEnd/>
          </a:ln>
          <a:effectLst/>
        </p:spPr>
        <p:txBody>
          <a:bodyPr vert="horz" wrap="square" lIns="90763" tIns="45382" rIns="90763" bIns="45382" numCol="1" anchor="b" anchorCtr="0" compatLnSpc="1">
            <a:prstTxWarp prst="textNoShape">
              <a:avLst/>
            </a:prstTxWarp>
          </a:bodyPr>
          <a:lstStyle>
            <a:lvl1pPr algn="r">
              <a:defRPr kumimoji="0" sz="1200">
                <a:ea typeface="+mn-ea"/>
              </a:defRPr>
            </a:lvl1pPr>
          </a:lstStyle>
          <a:p>
            <a:pPr>
              <a:defRPr/>
            </a:pPr>
            <a:fld id="{1C79C762-3E8C-44F9-AA61-2F5680003A6B}" type="slidenum">
              <a:rPr lang="en-US" altLang="ja-JP"/>
              <a:pPr>
                <a:defRPr/>
              </a:pPr>
              <a:t>‹#›</a:t>
            </a:fld>
            <a:endParaRPr lang="en-US" altLang="ja-JP"/>
          </a:p>
        </p:txBody>
      </p:sp>
    </p:spTree>
    <p:extLst>
      <p:ext uri="{BB962C8B-B14F-4D97-AF65-F5344CB8AC3E}">
        <p14:creationId xmlns:p14="http://schemas.microsoft.com/office/powerpoint/2010/main" val="90748175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7">
            <a:extLst>
              <a:ext uri="{FF2B5EF4-FFF2-40B4-BE49-F238E27FC236}">
                <a16:creationId xmlns:a16="http://schemas.microsoft.com/office/drawing/2014/main" id="{101CEBDB-EF19-4F40-346B-D4CBB24CF8A9}"/>
              </a:ext>
            </a:extLst>
          </p:cNvPr>
          <p:cNvSpPr txBox="1">
            <a:spLocks noGrp="1" noChangeArrowheads="1"/>
          </p:cNvSpPr>
          <p:nvPr/>
        </p:nvSpPr>
        <p:spPr bwMode="auto">
          <a:xfrm>
            <a:off x="3816350" y="9372600"/>
            <a:ext cx="2919413" cy="493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763" tIns="45382" rIns="90763" bIns="45382" anchor="b"/>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lgn="r" eaLnBrk="1" hangingPunct="1">
              <a:spcBef>
                <a:spcPct val="0"/>
              </a:spcBef>
            </a:pPr>
            <a:fld id="{B7710C16-E657-4A48-9048-0857560516B3}" type="slidenum">
              <a:rPr kumimoji="0" lang="en-US" altLang="ja-JP"/>
              <a:pPr algn="r" eaLnBrk="1" hangingPunct="1">
                <a:spcBef>
                  <a:spcPct val="0"/>
                </a:spcBef>
              </a:pPr>
              <a:t>1</a:t>
            </a:fld>
            <a:endParaRPr kumimoji="0" lang="en-US" altLang="ja-JP"/>
          </a:p>
        </p:txBody>
      </p:sp>
      <p:sp>
        <p:nvSpPr>
          <p:cNvPr id="5123" name="Rectangle 2">
            <a:extLst>
              <a:ext uri="{FF2B5EF4-FFF2-40B4-BE49-F238E27FC236}">
                <a16:creationId xmlns:a16="http://schemas.microsoft.com/office/drawing/2014/main" id="{39D7C467-943A-3E2F-FD2D-0B5BAE10742F}"/>
              </a:ext>
            </a:extLst>
          </p:cNvPr>
          <p:cNvSpPr>
            <a:spLocks noGrp="1" noRot="1" noChangeAspect="1" noChangeArrowheads="1" noTextEdit="1"/>
          </p:cNvSpPr>
          <p:nvPr>
            <p:ph type="sldImg"/>
          </p:nvPr>
        </p:nvSpPr>
        <p:spPr>
          <a:ln/>
        </p:spPr>
      </p:sp>
      <p:sp>
        <p:nvSpPr>
          <p:cNvPr id="5124" name="Rectangle 3">
            <a:extLst>
              <a:ext uri="{FF2B5EF4-FFF2-40B4-BE49-F238E27FC236}">
                <a16:creationId xmlns:a16="http://schemas.microsoft.com/office/drawing/2014/main" id="{3DB4AE89-9471-7C12-962A-A802A1B6D5A1}"/>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ja-JP"/>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914400" y="2130426"/>
            <a:ext cx="10363200" cy="1470025"/>
          </a:xfrm>
        </p:spPr>
        <p:txBody>
          <a:bodyPr/>
          <a:lstStyle/>
          <a:p>
            <a:r>
              <a:rPr lang="ja-JP" altLang="en-US"/>
              <a:t>マスタ タイトルの書式設定</a:t>
            </a:r>
          </a:p>
        </p:txBody>
      </p:sp>
      <p:sp>
        <p:nvSpPr>
          <p:cNvPr id="3" name="サブタイトル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 サブタイトルの書式設定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9990E4B0-D2CC-469A-A156-1049518201F8}" type="slidenum">
              <a:rPr lang="en-US" altLang="ja-JP"/>
              <a:pPr>
                <a:defRPr/>
              </a:pPr>
              <a:t>‹#›</a:t>
            </a:fld>
            <a:endParaRPr lang="en-US" altLang="ja-JP"/>
          </a:p>
        </p:txBody>
      </p:sp>
    </p:spTree>
    <p:extLst>
      <p:ext uri="{BB962C8B-B14F-4D97-AF65-F5344CB8AC3E}">
        <p14:creationId xmlns:p14="http://schemas.microsoft.com/office/powerpoint/2010/main" val="19116821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8571E2BB-64D1-4CEE-8F24-9BFF6D4F26BB}" type="slidenum">
              <a:rPr lang="en-US" altLang="ja-JP"/>
              <a:pPr>
                <a:defRPr/>
              </a:pPr>
              <a:t>‹#›</a:t>
            </a:fld>
            <a:endParaRPr lang="en-US" altLang="ja-JP"/>
          </a:p>
        </p:txBody>
      </p:sp>
    </p:spTree>
    <p:extLst>
      <p:ext uri="{BB962C8B-B14F-4D97-AF65-F5344CB8AC3E}">
        <p14:creationId xmlns:p14="http://schemas.microsoft.com/office/powerpoint/2010/main" val="42847573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686800" y="609600"/>
            <a:ext cx="2590800" cy="5486400"/>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914400" y="609600"/>
            <a:ext cx="7569200" cy="5486400"/>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BD6DC14A-58A3-46CE-938A-BB50D4EC3B71}" type="slidenum">
              <a:rPr lang="en-US" altLang="ja-JP"/>
              <a:pPr>
                <a:defRPr/>
              </a:pPr>
              <a:t>‹#›</a:t>
            </a:fld>
            <a:endParaRPr lang="en-US" altLang="ja-JP"/>
          </a:p>
        </p:txBody>
      </p:sp>
    </p:spTree>
    <p:extLst>
      <p:ext uri="{BB962C8B-B14F-4D97-AF65-F5344CB8AC3E}">
        <p14:creationId xmlns:p14="http://schemas.microsoft.com/office/powerpoint/2010/main" val="13376525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CD870527-0D3E-465A-B8FF-753C5C220704}" type="slidenum">
              <a:rPr lang="en-US" altLang="ja-JP"/>
              <a:pPr>
                <a:defRPr/>
              </a:pPr>
              <a:t>‹#›</a:t>
            </a:fld>
            <a:endParaRPr lang="en-US" altLang="ja-JP"/>
          </a:p>
        </p:txBody>
      </p:sp>
    </p:spTree>
    <p:extLst>
      <p:ext uri="{BB962C8B-B14F-4D97-AF65-F5344CB8AC3E}">
        <p14:creationId xmlns:p14="http://schemas.microsoft.com/office/powerpoint/2010/main" val="23334185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963084" y="4406901"/>
            <a:ext cx="10363200" cy="1362075"/>
          </a:xfrm>
        </p:spPr>
        <p:txBody>
          <a:bodyPr anchor="t"/>
          <a:lstStyle>
            <a:lvl1pPr algn="l">
              <a:defRPr sz="4000" b="1" cap="all"/>
            </a:lvl1pPr>
          </a:lstStyle>
          <a:p>
            <a:r>
              <a:rPr lang="ja-JP" altLang="en-US"/>
              <a:t>マスタ タイトルの書式設定</a:t>
            </a:r>
          </a:p>
        </p:txBody>
      </p:sp>
      <p:sp>
        <p:nvSpPr>
          <p:cNvPr id="3" name="テキスト プレースホルダ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ECC9ECBE-264E-417D-BB13-9CC4C7245B18}" type="slidenum">
              <a:rPr lang="en-US" altLang="ja-JP"/>
              <a:pPr>
                <a:defRPr/>
              </a:pPr>
              <a:t>‹#›</a:t>
            </a:fld>
            <a:endParaRPr lang="en-US" altLang="ja-JP"/>
          </a:p>
        </p:txBody>
      </p:sp>
    </p:spTree>
    <p:extLst>
      <p:ext uri="{BB962C8B-B14F-4D97-AF65-F5344CB8AC3E}">
        <p14:creationId xmlns:p14="http://schemas.microsoft.com/office/powerpoint/2010/main" val="39096648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4D2D7461-CC4B-4050-8FFD-8ED7C49A1238}" type="slidenum">
              <a:rPr lang="en-US" altLang="ja-JP"/>
              <a:pPr>
                <a:defRPr/>
              </a:pPr>
              <a:t>‹#›</a:t>
            </a:fld>
            <a:endParaRPr lang="en-US" altLang="ja-JP"/>
          </a:p>
        </p:txBody>
      </p:sp>
    </p:spTree>
    <p:extLst>
      <p:ext uri="{BB962C8B-B14F-4D97-AF65-F5344CB8AC3E}">
        <p14:creationId xmlns:p14="http://schemas.microsoft.com/office/powerpoint/2010/main" val="697899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09600" y="274638"/>
            <a:ext cx="10972800" cy="1143000"/>
          </a:xfrm>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9" name="Rectangle 6"/>
          <p:cNvSpPr>
            <a:spLocks noGrp="1" noChangeArrowheads="1"/>
          </p:cNvSpPr>
          <p:nvPr>
            <p:ph type="sldNum" sz="quarter" idx="12"/>
          </p:nvPr>
        </p:nvSpPr>
        <p:spPr>
          <a:ln/>
        </p:spPr>
        <p:txBody>
          <a:bodyPr/>
          <a:lstStyle>
            <a:lvl1pPr>
              <a:defRPr/>
            </a:lvl1pPr>
          </a:lstStyle>
          <a:p>
            <a:pPr>
              <a:defRPr/>
            </a:pPr>
            <a:fld id="{AAA286EB-7BD3-4A0F-B202-EE4624EEF482}" type="slidenum">
              <a:rPr lang="en-US" altLang="ja-JP"/>
              <a:pPr>
                <a:defRPr/>
              </a:pPr>
              <a:t>‹#›</a:t>
            </a:fld>
            <a:endParaRPr lang="en-US" altLang="ja-JP"/>
          </a:p>
        </p:txBody>
      </p:sp>
    </p:spTree>
    <p:extLst>
      <p:ext uri="{BB962C8B-B14F-4D97-AF65-F5344CB8AC3E}">
        <p14:creationId xmlns:p14="http://schemas.microsoft.com/office/powerpoint/2010/main" val="34522051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5" name="Rectangle 6"/>
          <p:cNvSpPr>
            <a:spLocks noGrp="1" noChangeArrowheads="1"/>
          </p:cNvSpPr>
          <p:nvPr>
            <p:ph type="sldNum" sz="quarter" idx="12"/>
          </p:nvPr>
        </p:nvSpPr>
        <p:spPr>
          <a:ln/>
        </p:spPr>
        <p:txBody>
          <a:bodyPr/>
          <a:lstStyle>
            <a:lvl1pPr>
              <a:defRPr/>
            </a:lvl1pPr>
          </a:lstStyle>
          <a:p>
            <a:pPr>
              <a:defRPr/>
            </a:pPr>
            <a:fld id="{3C662481-32D4-4D58-AA77-C0B713D66483}" type="slidenum">
              <a:rPr lang="en-US" altLang="ja-JP"/>
              <a:pPr>
                <a:defRPr/>
              </a:pPr>
              <a:t>‹#›</a:t>
            </a:fld>
            <a:endParaRPr lang="en-US" altLang="ja-JP"/>
          </a:p>
        </p:txBody>
      </p:sp>
    </p:spTree>
    <p:extLst>
      <p:ext uri="{BB962C8B-B14F-4D97-AF65-F5344CB8AC3E}">
        <p14:creationId xmlns:p14="http://schemas.microsoft.com/office/powerpoint/2010/main" val="1925023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4" name="Rectangle 6"/>
          <p:cNvSpPr>
            <a:spLocks noGrp="1" noChangeArrowheads="1"/>
          </p:cNvSpPr>
          <p:nvPr>
            <p:ph type="sldNum" sz="quarter" idx="12"/>
          </p:nvPr>
        </p:nvSpPr>
        <p:spPr>
          <a:ln/>
        </p:spPr>
        <p:txBody>
          <a:bodyPr/>
          <a:lstStyle>
            <a:lvl1pPr>
              <a:defRPr/>
            </a:lvl1pPr>
          </a:lstStyle>
          <a:p>
            <a:pPr>
              <a:defRPr/>
            </a:pPr>
            <a:fld id="{6BC45646-4EE9-4016-B944-078872EA960C}" type="slidenum">
              <a:rPr lang="en-US" altLang="ja-JP"/>
              <a:pPr>
                <a:defRPr/>
              </a:pPr>
              <a:t>‹#›</a:t>
            </a:fld>
            <a:endParaRPr lang="en-US" altLang="ja-JP"/>
          </a:p>
        </p:txBody>
      </p:sp>
    </p:spTree>
    <p:extLst>
      <p:ext uri="{BB962C8B-B14F-4D97-AF65-F5344CB8AC3E}">
        <p14:creationId xmlns:p14="http://schemas.microsoft.com/office/powerpoint/2010/main" val="13725651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09601" y="273050"/>
            <a:ext cx="4011084" cy="1162050"/>
          </a:xfrm>
        </p:spPr>
        <p:txBody>
          <a:bodyPr anchor="b"/>
          <a:lstStyle>
            <a:lvl1pPr algn="l">
              <a:defRPr sz="2000" b="1"/>
            </a:lvl1pPr>
          </a:lstStyle>
          <a:p>
            <a:r>
              <a:rPr lang="ja-JP" altLang="en-US"/>
              <a:t>マスタ タイトルの書式設定</a:t>
            </a:r>
          </a:p>
        </p:txBody>
      </p:sp>
      <p:sp>
        <p:nvSpPr>
          <p:cNvPr id="3" name="コンテンツ プレースホルダ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53544D43-3439-4B1F-85AF-1C9BD8D7E683}" type="slidenum">
              <a:rPr lang="en-US" altLang="ja-JP"/>
              <a:pPr>
                <a:defRPr/>
              </a:pPr>
              <a:t>‹#›</a:t>
            </a:fld>
            <a:endParaRPr lang="en-US" altLang="ja-JP"/>
          </a:p>
        </p:txBody>
      </p:sp>
    </p:spTree>
    <p:extLst>
      <p:ext uri="{BB962C8B-B14F-4D97-AF65-F5344CB8AC3E}">
        <p14:creationId xmlns:p14="http://schemas.microsoft.com/office/powerpoint/2010/main" val="26356899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389717" y="4800600"/>
            <a:ext cx="7315200" cy="566738"/>
          </a:xfrm>
        </p:spPr>
        <p:txBody>
          <a:bodyPr anchor="b"/>
          <a:lstStyle>
            <a:lvl1pPr algn="l">
              <a:defRPr sz="2000" b="1"/>
            </a:lvl1pPr>
          </a:lstStyle>
          <a:p>
            <a:r>
              <a:rPr lang="ja-JP" altLang="en-US"/>
              <a:t>マスタ タイトルの書式設定</a:t>
            </a:r>
          </a:p>
        </p:txBody>
      </p:sp>
      <p:sp>
        <p:nvSpPr>
          <p:cNvPr id="3" name="図プレースホルダ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F92504D6-5F00-4C32-BE60-E2AD5EB0892B}" type="slidenum">
              <a:rPr lang="en-US" altLang="ja-JP"/>
              <a:pPr>
                <a:defRPr/>
              </a:pPr>
              <a:t>‹#›</a:t>
            </a:fld>
            <a:endParaRPr lang="en-US" altLang="ja-JP"/>
          </a:p>
        </p:txBody>
      </p:sp>
    </p:spTree>
    <p:extLst>
      <p:ext uri="{BB962C8B-B14F-4D97-AF65-F5344CB8AC3E}">
        <p14:creationId xmlns:p14="http://schemas.microsoft.com/office/powerpoint/2010/main" val="3514833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rgbClr val="18185E"/>
            </a:gs>
            <a:gs pos="100000">
              <a:schemeClr val="accent2"/>
            </a:gs>
          </a:gsLst>
          <a:lin ang="5400000" scaled="1"/>
        </a:gra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09600"/>
            <a:ext cx="103632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ja-JP"/>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ja-JP"/>
              <a:t>Click to edit Master text styles</a:t>
            </a:r>
          </a:p>
          <a:p>
            <a:pPr lvl="1"/>
            <a:r>
              <a:rPr lang="en-US" altLang="ja-JP"/>
              <a:t>Second level</a:t>
            </a:r>
          </a:p>
          <a:p>
            <a:pPr lvl="2"/>
            <a:r>
              <a:rPr lang="en-US" altLang="ja-JP"/>
              <a:t>Third level</a:t>
            </a:r>
          </a:p>
          <a:p>
            <a:pPr lvl="3"/>
            <a:r>
              <a:rPr lang="en-US" altLang="ja-JP"/>
              <a:t>Fourth level</a:t>
            </a:r>
          </a:p>
          <a:p>
            <a:pPr lvl="4"/>
            <a:r>
              <a:rPr lang="en-US" altLang="ja-JP"/>
              <a:t>Fifth level</a:t>
            </a:r>
          </a:p>
        </p:txBody>
      </p:sp>
      <p:sp>
        <p:nvSpPr>
          <p:cNvPr id="1028" name="Rectangle 4"/>
          <p:cNvSpPr>
            <a:spLocks noGrp="1" noChangeArrowheads="1"/>
          </p:cNvSpPr>
          <p:nvPr>
            <p:ph type="dt" sz="half" idx="2"/>
          </p:nvPr>
        </p:nvSpPr>
        <p:spPr bwMode="auto">
          <a:xfrm>
            <a:off x="914400" y="6248400"/>
            <a:ext cx="2540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kumimoji="0" sz="1400">
                <a:ea typeface="ＭＳ Ｐゴシック" charset="-128"/>
              </a:defRPr>
            </a:lvl1pPr>
          </a:lstStyle>
          <a:p>
            <a:pPr>
              <a:defRPr/>
            </a:pPr>
            <a:endParaRPr lang="en-US" altLang="ja-JP"/>
          </a:p>
        </p:txBody>
      </p:sp>
      <p:sp>
        <p:nvSpPr>
          <p:cNvPr id="1029" name="Rectangle 5"/>
          <p:cNvSpPr>
            <a:spLocks noGrp="1" noChangeArrowheads="1"/>
          </p:cNvSpPr>
          <p:nvPr>
            <p:ph type="ftr" sz="quarter" idx="3"/>
          </p:nvPr>
        </p:nvSpPr>
        <p:spPr bwMode="auto">
          <a:xfrm>
            <a:off x="4165600" y="6248400"/>
            <a:ext cx="3860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kumimoji="0" sz="1400">
                <a:ea typeface="ＭＳ Ｐゴシック" charset="-128"/>
              </a:defRPr>
            </a:lvl1pPr>
          </a:lstStyle>
          <a:p>
            <a:pPr>
              <a:defRPr/>
            </a:pPr>
            <a:endParaRPr lang="en-US" altLang="ja-JP"/>
          </a:p>
        </p:txBody>
      </p:sp>
      <p:sp>
        <p:nvSpPr>
          <p:cNvPr id="1030" name="Rectangle 6"/>
          <p:cNvSpPr>
            <a:spLocks noGrp="1" noChangeArrowheads="1"/>
          </p:cNvSpPr>
          <p:nvPr>
            <p:ph type="sldNum" sz="quarter" idx="4"/>
          </p:nvPr>
        </p:nvSpPr>
        <p:spPr bwMode="auto">
          <a:xfrm>
            <a:off x="8737600" y="6248400"/>
            <a:ext cx="2540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kumimoji="0" sz="1400">
                <a:ea typeface="ＭＳ Ｐゴシック" charset="-128"/>
              </a:defRPr>
            </a:lvl1pPr>
          </a:lstStyle>
          <a:p>
            <a:pPr>
              <a:defRPr/>
            </a:pPr>
            <a:fld id="{655F81A8-E281-4F09-86BA-0E75FD83B43A}" type="slidenum">
              <a:rPr lang="en-US" altLang="ja-JP"/>
              <a:pPr>
                <a:defRPr/>
              </a:pPr>
              <a:t>‹#›</a:t>
            </a:fld>
            <a:endParaRPr lang="en-US" altLang="ja-JP"/>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3">
            <a:extLst>
              <a:ext uri="{FF2B5EF4-FFF2-40B4-BE49-F238E27FC236}">
                <a16:creationId xmlns:a16="http://schemas.microsoft.com/office/drawing/2014/main" id="{92BDE8F9-02A4-8B21-AB2C-3021F429BB64}"/>
              </a:ext>
            </a:extLst>
          </p:cNvPr>
          <p:cNvSpPr>
            <a:spLocks noGrp="1" noChangeArrowheads="1"/>
          </p:cNvSpPr>
          <p:nvPr>
            <p:ph type="body" idx="4294967295"/>
          </p:nvPr>
        </p:nvSpPr>
        <p:spPr>
          <a:xfrm>
            <a:off x="407988" y="3307914"/>
            <a:ext cx="11380787" cy="488950"/>
          </a:xfrm>
        </p:spPr>
        <p:txBody>
          <a:bodyPr/>
          <a:lstStyle/>
          <a:p>
            <a:pPr eaLnBrk="1" hangingPunct="1">
              <a:lnSpc>
                <a:spcPct val="80000"/>
              </a:lnSpc>
              <a:buFontTx/>
              <a:buNone/>
            </a:pPr>
            <a:r>
              <a:rPr lang="ja-JP" altLang="en-US" sz="2400" b="1" dirty="0">
                <a:solidFill>
                  <a:schemeClr val="bg1"/>
                </a:solidFill>
                <a:latin typeface="HGP創英角ｺﾞｼｯｸUB" panose="020B0900000000000000" pitchFamily="50" charset="-128"/>
                <a:ea typeface="HGP創英角ｺﾞｼｯｸUB" panose="020B0900000000000000" pitchFamily="50" charset="-128"/>
              </a:rPr>
              <a:t>演題発表に関連し、筆頭および共著者が開示すべき利益相反関係にある企業などとして</a:t>
            </a:r>
            <a:r>
              <a:rPr lang="ja-JP" altLang="en-US" sz="2400" b="1" dirty="0">
                <a:solidFill>
                  <a:schemeClr val="bg1"/>
                </a:solidFill>
                <a:latin typeface="Arial" panose="020B0604020202020204" pitchFamily="34" charset="0"/>
                <a:ea typeface="ＭＳ Ｐゴシック" panose="020B0600070205080204" pitchFamily="50" charset="-128"/>
              </a:rPr>
              <a:t>、</a:t>
            </a:r>
          </a:p>
        </p:txBody>
      </p:sp>
      <p:sp>
        <p:nvSpPr>
          <p:cNvPr id="4099" name="正方形/長方形 4">
            <a:extLst>
              <a:ext uri="{FF2B5EF4-FFF2-40B4-BE49-F238E27FC236}">
                <a16:creationId xmlns:a16="http://schemas.microsoft.com/office/drawing/2014/main" id="{5D5AFC72-5B65-FD31-C4C1-D6B71B7E2E70}"/>
              </a:ext>
            </a:extLst>
          </p:cNvPr>
          <p:cNvSpPr>
            <a:spLocks noChangeArrowheads="1"/>
          </p:cNvSpPr>
          <p:nvPr/>
        </p:nvSpPr>
        <p:spPr bwMode="auto">
          <a:xfrm>
            <a:off x="185738" y="153988"/>
            <a:ext cx="11825287" cy="6551612"/>
          </a:xfrm>
          <a:prstGeom prst="rect">
            <a:avLst/>
          </a:prstGeom>
          <a:noFill/>
          <a:ln w="38100" algn="ctr">
            <a:solidFill>
              <a:schemeClr val="bg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endParaRPr kumimoji="0" lang="ja-JP" altLang="en-US" sz="2400"/>
          </a:p>
        </p:txBody>
      </p:sp>
      <p:sp>
        <p:nvSpPr>
          <p:cNvPr id="5" name="Rectangle 3">
            <a:extLst>
              <a:ext uri="{FF2B5EF4-FFF2-40B4-BE49-F238E27FC236}">
                <a16:creationId xmlns:a16="http://schemas.microsoft.com/office/drawing/2014/main" id="{F0307230-50D1-B3B6-9792-32C7A25968EC}"/>
              </a:ext>
            </a:extLst>
          </p:cNvPr>
          <p:cNvSpPr txBox="1">
            <a:spLocks noChangeArrowheads="1"/>
          </p:cNvSpPr>
          <p:nvPr/>
        </p:nvSpPr>
        <p:spPr bwMode="auto">
          <a:xfrm>
            <a:off x="1012825" y="3883307"/>
            <a:ext cx="4792663" cy="3551237"/>
          </a:xfrm>
          <a:prstGeom prst="rect">
            <a:avLst/>
          </a:prstGeom>
          <a:noFill/>
          <a:ln>
            <a:noFill/>
          </a:ln>
        </p:spPr>
        <p:txBody>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eaLnBrk="1" hangingPunct="1">
              <a:lnSpc>
                <a:spcPct val="80000"/>
              </a:lnSpc>
              <a:buFontTx/>
              <a:buNone/>
              <a:defRPr/>
            </a:pPr>
            <a:r>
              <a:rPr kumimoji="0" lang="ja-JP" altLang="en-US" sz="2400" b="1" kern="0" dirty="0">
                <a:solidFill>
                  <a:schemeClr val="bg1"/>
                </a:solidFill>
                <a:latin typeface="Arial" charset="0"/>
                <a:ea typeface="ＭＳ Ｐゴシック" pitchFamily="50" charset="-128"/>
              </a:rPr>
              <a:t>①　役員・顧問職：	星口薬品</a:t>
            </a:r>
            <a:endParaRPr kumimoji="0" lang="en-US" altLang="ja-JP" sz="2400" b="1" kern="0" dirty="0">
              <a:solidFill>
                <a:schemeClr val="bg1"/>
              </a:solidFill>
              <a:latin typeface="Arial" charset="0"/>
              <a:ea typeface="ＭＳ Ｐゴシック" pitchFamily="50" charset="-128"/>
            </a:endParaRPr>
          </a:p>
          <a:p>
            <a:pPr eaLnBrk="1" hangingPunct="1">
              <a:spcBef>
                <a:spcPts val="0"/>
              </a:spcBef>
              <a:buFontTx/>
              <a:buNone/>
              <a:defRPr/>
            </a:pPr>
            <a:endParaRPr kumimoji="0" lang="en-US" altLang="ja-JP" sz="1100" b="1" kern="0" dirty="0">
              <a:solidFill>
                <a:schemeClr val="bg1"/>
              </a:solidFill>
              <a:latin typeface="Arial" charset="0"/>
              <a:ea typeface="ＭＳ Ｐゴシック" pitchFamily="50" charset="-128"/>
            </a:endParaRPr>
          </a:p>
          <a:p>
            <a:pPr eaLnBrk="1" hangingPunct="1">
              <a:lnSpc>
                <a:spcPct val="80000"/>
              </a:lnSpc>
              <a:buFontTx/>
              <a:buNone/>
              <a:defRPr/>
            </a:pPr>
            <a:r>
              <a:rPr kumimoji="0" lang="ja-JP" altLang="en-US" sz="2400" b="1" kern="0" dirty="0">
                <a:solidFill>
                  <a:schemeClr val="bg1"/>
                </a:solidFill>
                <a:latin typeface="Arial" charset="0"/>
                <a:ea typeface="ＭＳ Ｐゴシック" pitchFamily="50" charset="-128"/>
              </a:rPr>
              <a:t>②　株：		</a:t>
            </a:r>
            <a:r>
              <a:rPr kumimoji="0" lang="en-US" altLang="ja-JP" sz="2400" b="1" kern="0" dirty="0">
                <a:solidFill>
                  <a:schemeClr val="bg1"/>
                </a:solidFill>
                <a:latin typeface="Arial" charset="0"/>
                <a:ea typeface="ＭＳ Ｐゴシック" pitchFamily="50" charset="-128"/>
              </a:rPr>
              <a:t>AB </a:t>
            </a:r>
            <a:r>
              <a:rPr kumimoji="0" lang="ja-JP" altLang="en-US" sz="2400" b="1" kern="0" dirty="0">
                <a:solidFill>
                  <a:schemeClr val="bg1"/>
                </a:solidFill>
                <a:latin typeface="Arial" charset="0"/>
                <a:ea typeface="ＭＳ Ｐゴシック" pitchFamily="50" charset="-128"/>
              </a:rPr>
              <a:t>製薬</a:t>
            </a:r>
            <a:endParaRPr kumimoji="0" lang="en-US" altLang="ja-JP" sz="2400" b="1" kern="0" dirty="0">
              <a:solidFill>
                <a:schemeClr val="bg1"/>
              </a:solidFill>
              <a:latin typeface="Arial" charset="0"/>
              <a:ea typeface="ＭＳ Ｐゴシック" pitchFamily="50" charset="-128"/>
            </a:endParaRPr>
          </a:p>
          <a:p>
            <a:pPr eaLnBrk="1" hangingPunct="1">
              <a:lnSpc>
                <a:spcPct val="80000"/>
              </a:lnSpc>
              <a:spcBef>
                <a:spcPts val="0"/>
              </a:spcBef>
              <a:buNone/>
              <a:defRPr/>
            </a:pPr>
            <a:endParaRPr kumimoji="0" lang="en-US" altLang="ja-JP" sz="1100" b="1" kern="0" dirty="0">
              <a:solidFill>
                <a:schemeClr val="bg1"/>
              </a:solidFill>
              <a:latin typeface="Arial" charset="0"/>
              <a:ea typeface="ＭＳ Ｐゴシック" pitchFamily="50" charset="-128"/>
            </a:endParaRPr>
          </a:p>
          <a:p>
            <a:pPr eaLnBrk="1" hangingPunct="1">
              <a:lnSpc>
                <a:spcPct val="80000"/>
              </a:lnSpc>
              <a:buFontTx/>
              <a:buNone/>
              <a:defRPr/>
            </a:pPr>
            <a:r>
              <a:rPr kumimoji="0" lang="ja-JP" altLang="en-US" sz="2400" b="1" kern="0" dirty="0">
                <a:solidFill>
                  <a:schemeClr val="bg1"/>
                </a:solidFill>
                <a:latin typeface="Arial" charset="0"/>
                <a:ea typeface="ＭＳ Ｐゴシック" pitchFamily="50" charset="-128"/>
              </a:rPr>
              <a:t>③　特許使用料：	なし</a:t>
            </a:r>
            <a:endParaRPr kumimoji="0" lang="en-US" altLang="ja-JP" sz="2400" b="1" kern="0" dirty="0">
              <a:solidFill>
                <a:schemeClr val="bg1"/>
              </a:solidFill>
              <a:latin typeface="Arial" charset="0"/>
              <a:ea typeface="ＭＳ Ｐゴシック" pitchFamily="50" charset="-128"/>
            </a:endParaRPr>
          </a:p>
          <a:p>
            <a:pPr eaLnBrk="1" hangingPunct="1">
              <a:lnSpc>
                <a:spcPct val="80000"/>
              </a:lnSpc>
              <a:spcBef>
                <a:spcPts val="0"/>
              </a:spcBef>
              <a:buNone/>
              <a:defRPr/>
            </a:pPr>
            <a:endParaRPr kumimoji="0" lang="en-US" altLang="ja-JP" sz="1100" b="1" kern="0" dirty="0">
              <a:solidFill>
                <a:schemeClr val="bg1"/>
              </a:solidFill>
              <a:latin typeface="Arial" charset="0"/>
              <a:ea typeface="ＭＳ Ｐゴシック" pitchFamily="50" charset="-128"/>
            </a:endParaRPr>
          </a:p>
          <a:p>
            <a:pPr eaLnBrk="1" hangingPunct="1">
              <a:lnSpc>
                <a:spcPct val="80000"/>
              </a:lnSpc>
              <a:buFontTx/>
              <a:buNone/>
              <a:defRPr/>
            </a:pPr>
            <a:r>
              <a:rPr kumimoji="0" lang="ja-JP" altLang="en-US" sz="2400" b="1" kern="0" dirty="0">
                <a:solidFill>
                  <a:schemeClr val="bg1"/>
                </a:solidFill>
                <a:latin typeface="Arial" charset="0"/>
                <a:ea typeface="ＭＳ Ｐゴシック" pitchFamily="50" charset="-128"/>
              </a:rPr>
              <a:t>④　講演料など：	なし</a:t>
            </a:r>
            <a:endParaRPr kumimoji="0" lang="en-US" altLang="ja-JP" sz="2400" b="1" kern="0" dirty="0">
              <a:solidFill>
                <a:schemeClr val="bg1"/>
              </a:solidFill>
              <a:latin typeface="Arial" charset="0"/>
              <a:ea typeface="ＭＳ Ｐゴシック" pitchFamily="50" charset="-128"/>
            </a:endParaRPr>
          </a:p>
          <a:p>
            <a:pPr eaLnBrk="1" hangingPunct="1">
              <a:lnSpc>
                <a:spcPct val="80000"/>
              </a:lnSpc>
              <a:spcBef>
                <a:spcPts val="0"/>
              </a:spcBef>
              <a:buNone/>
              <a:defRPr/>
            </a:pPr>
            <a:endParaRPr kumimoji="0" lang="en-US" altLang="ja-JP" sz="1100" b="1" kern="0" dirty="0">
              <a:solidFill>
                <a:schemeClr val="bg1"/>
              </a:solidFill>
              <a:latin typeface="Arial" charset="0"/>
              <a:ea typeface="ＭＳ Ｐゴシック" pitchFamily="50" charset="-128"/>
            </a:endParaRPr>
          </a:p>
          <a:p>
            <a:pPr eaLnBrk="1" hangingPunct="1">
              <a:lnSpc>
                <a:spcPct val="80000"/>
              </a:lnSpc>
              <a:buFontTx/>
              <a:buNone/>
              <a:defRPr/>
            </a:pPr>
            <a:r>
              <a:rPr kumimoji="0" lang="ja-JP" altLang="en-US" sz="2400" b="1" kern="0" dirty="0">
                <a:solidFill>
                  <a:schemeClr val="bg1"/>
                </a:solidFill>
                <a:latin typeface="Arial" charset="0"/>
                <a:ea typeface="ＭＳ Ｐゴシック" pitchFamily="50" charset="-128"/>
              </a:rPr>
              <a:t>⑤　原稿料など：	なし</a:t>
            </a:r>
            <a:endParaRPr kumimoji="0" lang="en-US" altLang="ja-JP" sz="2400" b="1" kern="0" dirty="0">
              <a:solidFill>
                <a:schemeClr val="bg1"/>
              </a:solidFill>
              <a:latin typeface="Arial" charset="0"/>
              <a:ea typeface="ＭＳ Ｐゴシック" pitchFamily="50" charset="-128"/>
            </a:endParaRPr>
          </a:p>
        </p:txBody>
      </p:sp>
      <p:sp>
        <p:nvSpPr>
          <p:cNvPr id="6" name="Rectangle 3">
            <a:extLst>
              <a:ext uri="{FF2B5EF4-FFF2-40B4-BE49-F238E27FC236}">
                <a16:creationId xmlns:a16="http://schemas.microsoft.com/office/drawing/2014/main" id="{19198F8A-86FE-628F-76CB-5A3B1B871DF6}"/>
              </a:ext>
            </a:extLst>
          </p:cNvPr>
          <p:cNvSpPr txBox="1">
            <a:spLocks noChangeArrowheads="1"/>
          </p:cNvSpPr>
          <p:nvPr/>
        </p:nvSpPr>
        <p:spPr bwMode="auto">
          <a:xfrm>
            <a:off x="6348413" y="3884894"/>
            <a:ext cx="5227637" cy="3168650"/>
          </a:xfrm>
          <a:prstGeom prst="rect">
            <a:avLst/>
          </a:prstGeom>
          <a:noFill/>
          <a:ln>
            <a:noFill/>
          </a:ln>
        </p:spPr>
        <p:txBody>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eaLnBrk="1" hangingPunct="1">
              <a:lnSpc>
                <a:spcPct val="80000"/>
              </a:lnSpc>
              <a:buFontTx/>
              <a:buNone/>
              <a:defRPr/>
            </a:pPr>
            <a:r>
              <a:rPr kumimoji="0" lang="ja-JP" altLang="en-US" sz="2400" b="1" kern="0" dirty="0">
                <a:solidFill>
                  <a:schemeClr val="bg1"/>
                </a:solidFill>
                <a:latin typeface="Arial" charset="0"/>
                <a:ea typeface="ＭＳ Ｐゴシック" pitchFamily="50" charset="-128"/>
              </a:rPr>
              <a:t>⑥　研究費：	　　　　○○製薬</a:t>
            </a:r>
            <a:endParaRPr kumimoji="0" lang="en-US" altLang="ja-JP" sz="2400" b="1" kern="0" dirty="0">
              <a:solidFill>
                <a:schemeClr val="bg1"/>
              </a:solidFill>
              <a:latin typeface="Arial" charset="0"/>
              <a:ea typeface="ＭＳ Ｐゴシック" pitchFamily="50" charset="-128"/>
            </a:endParaRPr>
          </a:p>
          <a:p>
            <a:pPr eaLnBrk="1" hangingPunct="1">
              <a:lnSpc>
                <a:spcPct val="80000"/>
              </a:lnSpc>
              <a:spcBef>
                <a:spcPts val="0"/>
              </a:spcBef>
              <a:buNone/>
              <a:defRPr/>
            </a:pPr>
            <a:endParaRPr kumimoji="0" lang="en-US" altLang="ja-JP" sz="1100" b="1" kern="0" dirty="0">
              <a:solidFill>
                <a:schemeClr val="bg1"/>
              </a:solidFill>
              <a:latin typeface="Arial" charset="0"/>
              <a:ea typeface="ＭＳ Ｐゴシック" pitchFamily="50" charset="-128"/>
            </a:endParaRPr>
          </a:p>
          <a:p>
            <a:pPr eaLnBrk="1" hangingPunct="1">
              <a:lnSpc>
                <a:spcPct val="80000"/>
              </a:lnSpc>
              <a:buFontTx/>
              <a:buNone/>
              <a:defRPr/>
            </a:pPr>
            <a:r>
              <a:rPr kumimoji="0" lang="ja-JP" altLang="en-US" sz="2400" b="1" kern="0" dirty="0">
                <a:solidFill>
                  <a:schemeClr val="bg1"/>
                </a:solidFill>
                <a:latin typeface="Arial" charset="0"/>
                <a:ea typeface="ＭＳ Ｐゴシック" pitchFamily="50" charset="-128"/>
              </a:rPr>
              <a:t>⑦　奨学（奨励）寄附金：なし</a:t>
            </a:r>
            <a:endParaRPr kumimoji="0" lang="en-US" altLang="ja-JP" sz="2400" b="1" kern="0" dirty="0">
              <a:solidFill>
                <a:schemeClr val="bg1"/>
              </a:solidFill>
              <a:latin typeface="Arial" charset="0"/>
              <a:ea typeface="ＭＳ Ｐゴシック" pitchFamily="50" charset="-128"/>
            </a:endParaRPr>
          </a:p>
          <a:p>
            <a:pPr eaLnBrk="1" hangingPunct="1">
              <a:lnSpc>
                <a:spcPct val="80000"/>
              </a:lnSpc>
              <a:spcBef>
                <a:spcPts val="0"/>
              </a:spcBef>
              <a:buNone/>
              <a:defRPr/>
            </a:pPr>
            <a:endParaRPr kumimoji="0" lang="en-US" altLang="ja-JP" sz="1100" b="1" kern="0" dirty="0">
              <a:solidFill>
                <a:schemeClr val="bg1"/>
              </a:solidFill>
              <a:latin typeface="Arial" charset="0"/>
              <a:ea typeface="ＭＳ Ｐゴシック" pitchFamily="50" charset="-128"/>
            </a:endParaRPr>
          </a:p>
          <a:p>
            <a:pPr eaLnBrk="1" hangingPunct="1">
              <a:lnSpc>
                <a:spcPct val="80000"/>
              </a:lnSpc>
              <a:buFontTx/>
              <a:buNone/>
              <a:defRPr/>
            </a:pPr>
            <a:r>
              <a:rPr kumimoji="0" lang="ja-JP" altLang="en-US" sz="2400" b="1" kern="0" dirty="0">
                <a:solidFill>
                  <a:schemeClr val="bg1"/>
                </a:solidFill>
                <a:latin typeface="Arial" charset="0"/>
                <a:ea typeface="ＭＳ Ｐゴシック" pitchFamily="50" charset="-128"/>
              </a:rPr>
              <a:t>⑧　寄付講座：	なし</a:t>
            </a:r>
            <a:endParaRPr kumimoji="0" lang="en-US" altLang="ja-JP" sz="2400" b="1" kern="0" dirty="0">
              <a:solidFill>
                <a:schemeClr val="bg1"/>
              </a:solidFill>
              <a:latin typeface="Arial" charset="0"/>
              <a:ea typeface="ＭＳ Ｐゴシック" pitchFamily="50" charset="-128"/>
            </a:endParaRPr>
          </a:p>
          <a:p>
            <a:pPr eaLnBrk="1" hangingPunct="1">
              <a:lnSpc>
                <a:spcPct val="80000"/>
              </a:lnSpc>
              <a:spcBef>
                <a:spcPts val="0"/>
              </a:spcBef>
              <a:buNone/>
              <a:defRPr/>
            </a:pPr>
            <a:endParaRPr kumimoji="0" lang="en-US" altLang="ja-JP" sz="1100" b="1" kern="0" dirty="0">
              <a:solidFill>
                <a:schemeClr val="bg1"/>
              </a:solidFill>
              <a:latin typeface="Arial" charset="0"/>
              <a:ea typeface="ＭＳ Ｐゴシック" pitchFamily="50" charset="-128"/>
            </a:endParaRPr>
          </a:p>
          <a:p>
            <a:pPr eaLnBrk="1" hangingPunct="1">
              <a:lnSpc>
                <a:spcPct val="80000"/>
              </a:lnSpc>
              <a:buFontTx/>
              <a:buNone/>
              <a:defRPr/>
            </a:pPr>
            <a:r>
              <a:rPr kumimoji="0" lang="ja-JP" altLang="en-US" sz="2400" b="1" kern="0" dirty="0">
                <a:solidFill>
                  <a:schemeClr val="bg1"/>
                </a:solidFill>
                <a:latin typeface="Arial" charset="0"/>
                <a:ea typeface="ＭＳ Ｐゴシック" pitchFamily="50" charset="-128"/>
              </a:rPr>
              <a:t>⑨　その他報酬：	なし</a:t>
            </a:r>
            <a:endParaRPr kumimoji="0" lang="en-US" altLang="ja-JP" sz="2400" b="1" kern="0" dirty="0">
              <a:solidFill>
                <a:schemeClr val="bg1"/>
              </a:solidFill>
              <a:latin typeface="Arial" charset="0"/>
              <a:ea typeface="ＭＳ Ｐゴシック" pitchFamily="50" charset="-128"/>
            </a:endParaRPr>
          </a:p>
          <a:p>
            <a:pPr eaLnBrk="1" hangingPunct="1">
              <a:lnSpc>
                <a:spcPct val="80000"/>
              </a:lnSpc>
              <a:spcBef>
                <a:spcPts val="0"/>
              </a:spcBef>
              <a:buNone/>
              <a:defRPr/>
            </a:pPr>
            <a:endParaRPr kumimoji="0" lang="en-US" altLang="ja-JP" sz="1100" b="1" kern="0" dirty="0">
              <a:solidFill>
                <a:schemeClr val="bg1"/>
              </a:solidFill>
              <a:latin typeface="Arial" charset="0"/>
              <a:ea typeface="ＭＳ Ｐゴシック" pitchFamily="50" charset="-128"/>
            </a:endParaRPr>
          </a:p>
        </p:txBody>
      </p:sp>
      <p:sp>
        <p:nvSpPr>
          <p:cNvPr id="7" name="Rectangle 2">
            <a:extLst>
              <a:ext uri="{FF2B5EF4-FFF2-40B4-BE49-F238E27FC236}">
                <a16:creationId xmlns:a16="http://schemas.microsoft.com/office/drawing/2014/main" id="{889E3DC5-8D4E-072A-54D2-34CA35760074}"/>
              </a:ext>
            </a:extLst>
          </p:cNvPr>
          <p:cNvSpPr txBox="1">
            <a:spLocks noChangeArrowheads="1"/>
          </p:cNvSpPr>
          <p:nvPr/>
        </p:nvSpPr>
        <p:spPr>
          <a:xfrm>
            <a:off x="425450" y="433757"/>
            <a:ext cx="11363325" cy="2735263"/>
          </a:xfrm>
          <a:prstGeom prst="rect">
            <a:avLst/>
          </a:prstGeom>
          <a:solidFill>
            <a:srgbClr val="333399"/>
          </a:solidFill>
          <a:ln>
            <a:solidFill>
              <a:srgbClr val="00FFFF"/>
            </a:solidFill>
            <a:miter lim="800000"/>
            <a:headEnd/>
            <a:tailEnd/>
          </a:ln>
        </p:spPr>
        <p:txBody>
          <a:bodyPr anchor="ctr" anchorCtr="0"/>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a:lstStyle>
          <a:p>
            <a:pPr eaLnBrk="1" hangingPunct="1"/>
            <a:r>
              <a:rPr kumimoji="0" lang="zh-CN" altLang="en-US" kern="0" dirty="0">
                <a:solidFill>
                  <a:schemeClr val="bg1"/>
                </a:solidFill>
                <a:latin typeface="HGP創英角ｺﾞｼｯｸUB" panose="020B0900000000000000" pitchFamily="50" charset="-128"/>
                <a:ea typeface="HGP創英角ｺﾞｼｯｸUB" panose="020B0900000000000000" pitchFamily="50" charset="-128"/>
              </a:rPr>
              <a:t>第</a:t>
            </a:r>
            <a:r>
              <a:rPr kumimoji="0" lang="en-US" altLang="zh-CN" kern="0" dirty="0">
                <a:solidFill>
                  <a:schemeClr val="bg1"/>
                </a:solidFill>
                <a:latin typeface="HGP創英角ｺﾞｼｯｸUB" panose="020B0900000000000000" pitchFamily="50" charset="-128"/>
                <a:ea typeface="HGP創英角ｺﾞｼｯｸUB" panose="020B0900000000000000" pitchFamily="50" charset="-128"/>
              </a:rPr>
              <a:t>86</a:t>
            </a:r>
            <a:r>
              <a:rPr kumimoji="0" lang="zh-CN" altLang="en-US" kern="0" dirty="0">
                <a:solidFill>
                  <a:schemeClr val="bg1"/>
                </a:solidFill>
                <a:latin typeface="HGP創英角ｺﾞｼｯｸUB" panose="020B0900000000000000" pitchFamily="50" charset="-128"/>
                <a:ea typeface="HGP創英角ｺﾞｼｯｸUB" panose="020B0900000000000000" pitchFamily="50" charset="-128"/>
              </a:rPr>
              <a:t>回日本臨床外科学会総会</a:t>
            </a:r>
            <a:br>
              <a:rPr kumimoji="0" lang="en-US" altLang="ja-JP" kern="0" dirty="0">
                <a:solidFill>
                  <a:schemeClr val="bg1"/>
                </a:solidFill>
                <a:latin typeface="HGP創英角ｺﾞｼｯｸUB" panose="020B0900000000000000" pitchFamily="50" charset="-128"/>
                <a:ea typeface="HGP創英角ｺﾞｼｯｸUB" panose="020B0900000000000000" pitchFamily="50" charset="-128"/>
              </a:rPr>
            </a:br>
            <a:r>
              <a:rPr kumimoji="0" lang="ja-JP" altLang="en-US" kern="0" dirty="0">
                <a:solidFill>
                  <a:schemeClr val="bg1"/>
                </a:solidFill>
                <a:latin typeface="HGP創英角ｺﾞｼｯｸUB" panose="020B0900000000000000" pitchFamily="50" charset="-128"/>
                <a:ea typeface="HGP創英角ｺﾞｼｯｸUB" panose="020B0900000000000000" pitchFamily="50" charset="-128"/>
              </a:rPr>
              <a:t>利益相反の開示</a:t>
            </a:r>
            <a:br>
              <a:rPr kumimoji="0" lang="en-US" altLang="ja-JP" sz="4000" kern="0" dirty="0">
                <a:solidFill>
                  <a:schemeClr val="bg1"/>
                </a:solidFill>
                <a:latin typeface="HGP創英角ｺﾞｼｯｸUB" panose="020B0900000000000000" pitchFamily="50" charset="-128"/>
                <a:ea typeface="HGP創英角ｺﾞｼｯｸUB" panose="020B0900000000000000" pitchFamily="50" charset="-128"/>
              </a:rPr>
            </a:br>
            <a:r>
              <a:rPr kumimoji="0" lang="ja-JP" altLang="en-US" sz="1600" kern="0" dirty="0">
                <a:solidFill>
                  <a:schemeClr val="bg1"/>
                </a:solidFill>
                <a:latin typeface="HGP創英角ｺﾞｼｯｸUB" panose="020B0900000000000000" pitchFamily="50" charset="-128"/>
                <a:ea typeface="HGP創英角ｺﾞｼｯｸUB" panose="020B0900000000000000" pitchFamily="50" charset="-128"/>
              </a:rPr>
              <a:t>　</a:t>
            </a:r>
            <a:br>
              <a:rPr kumimoji="0" lang="en-US" altLang="ja-JP" sz="2400" i="1" kern="0" dirty="0">
                <a:solidFill>
                  <a:srgbClr val="FFFF1F"/>
                </a:solidFill>
                <a:latin typeface="HGP創英角ｺﾞｼｯｸUB" panose="020B0900000000000000" pitchFamily="50" charset="-128"/>
                <a:ea typeface="HGP創英角ｺﾞｼｯｸUB" panose="020B0900000000000000" pitchFamily="50" charset="-128"/>
              </a:rPr>
            </a:br>
            <a:r>
              <a:rPr kumimoji="0" lang="ja-JP" altLang="en-US" sz="2400" kern="0" dirty="0">
                <a:solidFill>
                  <a:schemeClr val="bg1"/>
                </a:solidFill>
                <a:latin typeface="HGP創英角ｺﾞｼｯｸUB" panose="020B0900000000000000" pitchFamily="50" charset="-128"/>
                <a:ea typeface="HGP創英角ｺﾞｼｯｸUB" panose="020B0900000000000000" pitchFamily="50" charset="-128"/>
              </a:rPr>
              <a:t>発表者名：○○　○○、○○　○○、◎○○　○○（◎代表者）</a:t>
            </a:r>
            <a:endParaRPr kumimoji="0" lang="en-US" altLang="ja-JP" sz="2400" kern="0" dirty="0">
              <a:solidFill>
                <a:schemeClr val="bg1"/>
              </a:solidFill>
              <a:latin typeface="HGP創英角ｺﾞｼｯｸUB" panose="020B0900000000000000" pitchFamily="50" charset="-128"/>
              <a:ea typeface="HGP創英角ｺﾞｼｯｸUB" panose="020B0900000000000000" pitchFamily="50" charset="-128"/>
            </a:endParaRPr>
          </a:p>
        </p:txBody>
      </p:sp>
      <p:sp>
        <p:nvSpPr>
          <p:cNvPr id="8" name="テキスト ボックス 4">
            <a:extLst>
              <a:ext uri="{FF2B5EF4-FFF2-40B4-BE49-F238E27FC236}">
                <a16:creationId xmlns:a16="http://schemas.microsoft.com/office/drawing/2014/main" id="{21B7001F-7D38-6B38-2118-B12DA1B0C6A7}"/>
              </a:ext>
            </a:extLst>
          </p:cNvPr>
          <p:cNvSpPr txBox="1">
            <a:spLocks noChangeArrowheads="1"/>
          </p:cNvSpPr>
          <p:nvPr/>
        </p:nvSpPr>
        <p:spPr bwMode="auto">
          <a:xfrm>
            <a:off x="217803" y="95203"/>
            <a:ext cx="4039888"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0"/>
              </a:spcBef>
              <a:buFontTx/>
              <a:buNone/>
            </a:pPr>
            <a:r>
              <a:rPr lang="en-US" altLang="ja-JP" sz="1600" dirty="0">
                <a:solidFill>
                  <a:schemeClr val="bg1"/>
                </a:solidFill>
                <a:latin typeface="HGPｺﾞｼｯｸE" panose="020B0900000000000000" pitchFamily="50" charset="-128"/>
                <a:ea typeface="HGPｺﾞｼｯｸE" panose="020B0900000000000000" pitchFamily="50" charset="-128"/>
              </a:rPr>
              <a:t>〔</a:t>
            </a:r>
            <a:r>
              <a:rPr lang="ja-JP" altLang="en-US" sz="1600" dirty="0">
                <a:solidFill>
                  <a:schemeClr val="bg1"/>
                </a:solidFill>
                <a:latin typeface="HGPｺﾞｼｯｸE" panose="020B0900000000000000" pitchFamily="50" charset="-128"/>
                <a:ea typeface="HGPｺﾞｼｯｸE" panose="020B0900000000000000" pitchFamily="50" charset="-128"/>
              </a:rPr>
              <a:t>スライド例</a:t>
            </a:r>
            <a:r>
              <a:rPr lang="en-US" altLang="ja-JP" sz="1600" dirty="0">
                <a:solidFill>
                  <a:schemeClr val="bg1"/>
                </a:solidFill>
                <a:latin typeface="HGPｺﾞｼｯｸE" panose="020B0900000000000000" pitchFamily="50" charset="-128"/>
                <a:ea typeface="HGPｺﾞｼｯｸE" panose="020B0900000000000000" pitchFamily="50" charset="-128"/>
              </a:rPr>
              <a:t>〕</a:t>
            </a:r>
            <a:r>
              <a:rPr lang="ja-JP" altLang="en-US" sz="1600" dirty="0">
                <a:solidFill>
                  <a:schemeClr val="bg1"/>
                </a:solidFill>
                <a:latin typeface="HGPｺﾞｼｯｸE" panose="020B0900000000000000" pitchFamily="50" charset="-128"/>
                <a:ea typeface="HGPｺﾞｼｯｸE" panose="020B0900000000000000" pitchFamily="50" charset="-128"/>
              </a:rPr>
              <a:t>申告すべきＣＯＩ状態がある場合</a:t>
            </a:r>
          </a:p>
        </p:txBody>
      </p:sp>
    </p:spTree>
  </p:cSld>
  <p:clrMapOvr>
    <a:masterClrMapping/>
  </p:clrMapOvr>
</p:sld>
</file>

<file path=ppt/theme/theme1.xml><?xml version="1.0" encoding="utf-8"?>
<a:theme xmlns:a="http://schemas.openxmlformats.org/drawingml/2006/main" name="Default Design">
  <a:themeElements>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581</TotalTime>
  <Words>147</Words>
  <Application>Microsoft Office PowerPoint</Application>
  <PresentationFormat>ワイド画面</PresentationFormat>
  <Paragraphs>20</Paragraphs>
  <Slides>1</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HGPｺﾞｼｯｸE</vt:lpstr>
      <vt:lpstr>HGP創英角ｺﾞｼｯｸUB</vt:lpstr>
      <vt:lpstr>ＭＳ Ｐゴシック</vt:lpstr>
      <vt:lpstr>Arial</vt:lpstr>
      <vt:lpstr>Times New Roman</vt:lpstr>
      <vt:lpstr>Default Design</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noz-kiyohara</dc:creator>
  <cp:lastModifiedBy>沖本 英里 (Eri Okimoto)</cp:lastModifiedBy>
  <cp:revision>100</cp:revision>
  <dcterms:created xsi:type="dcterms:W3CDTF">2000-09-04T17:39:07Z</dcterms:created>
  <dcterms:modified xsi:type="dcterms:W3CDTF">2024-09-04T01:33:30Z</dcterms:modified>
</cp:coreProperties>
</file>