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75" d="100"/>
          <a:sy n="75" d="100"/>
        </p:scale>
        <p:origin x="1800" y="4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2022/12/9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6137143" y="5914090"/>
            <a:ext cx="4307337" cy="833754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5823851"/>
            <a:ext cx="5398001" cy="1423425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600-8009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京都市下京区四条通室町東入函谷鉾町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番地　京都経済センター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京都産業会館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回京都リハビリテーション医学会学術集会 総合受付　宛</a:t>
            </a:r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TEL:075-351-1300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590835" y="458053"/>
            <a:ext cx="9525000" cy="1013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469" tIns="44734" rIns="89469" bIns="44734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3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回京都リハビリテーション医学会学術集会</a:t>
            </a:r>
            <a:endParaRPr lang="en-US" altLang="ja-JP" sz="3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000" spc="-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000" b="0" u="sng" spc="-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702850"/>
              </p:ext>
            </p:extLst>
          </p:nvPr>
        </p:nvGraphicFramePr>
        <p:xfrm>
          <a:off x="492795" y="1737299"/>
          <a:ext cx="9721080" cy="4047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36176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72696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28475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5"/>
            <a:ext cx="5414098" cy="56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060147" y="5226429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421903" y="4726432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6241733" y="5914090"/>
            <a:ext cx="4450080" cy="806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endParaRPr lang="en-US" altLang="ja-JP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日（土）午前必着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161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送付先： 〒600-8009 京都市下京区四条通室町東入函谷鉾町78番地　京都経済センター2階 京都産業会館 第8回京都リハビリテーション医学会学術集会 総合受付　宛 TEL:075-351-1300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mih-ozeki</cp:lastModifiedBy>
  <cp:revision>130</cp:revision>
  <cp:lastPrinted>2019-11-29T07:38:10Z</cp:lastPrinted>
  <dcterms:created xsi:type="dcterms:W3CDTF">2004-05-07T09:59:53Z</dcterms:created>
  <dcterms:modified xsi:type="dcterms:W3CDTF">2022-12-09T06:13:21Z</dcterms:modified>
</cp:coreProperties>
</file>