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611560" y="1340768"/>
            <a:ext cx="18036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COI </a:t>
            </a:r>
            <a:r>
              <a:rPr kumimoji="0" lang="ja-JP" altLang="en-US" sz="32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開示</a:t>
            </a:r>
            <a:endParaRPr lang="ja-JP" altLang="en-US" sz="1600" b="1" dirty="0">
              <a:solidFill>
                <a:schemeClr val="bg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1925543"/>
            <a:ext cx="8743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4800" u="sng" dirty="0">
                <a:latin typeface="+mn-ea"/>
              </a:rPr>
              <a:t>発表者名</a:t>
            </a:r>
            <a:endParaRPr lang="en-US" altLang="ja-JP" sz="4800" u="sng" dirty="0">
              <a:latin typeface="+mn-ea"/>
            </a:endParaRPr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00025" y="2901291"/>
            <a:ext cx="8743950" cy="527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30000"/>
              </a:lnSpc>
            </a:pPr>
            <a:r>
              <a:rPr lang="ja-JP" altLang="en-US" sz="2400" dirty="0">
                <a:solidFill>
                  <a:schemeClr val="tx1"/>
                </a:solidFill>
              </a:rPr>
              <a:t>演題発表に関連し、開示すべき</a:t>
            </a:r>
            <a:r>
              <a:rPr lang="en-US" altLang="ja-JP" sz="2400" dirty="0">
                <a:solidFill>
                  <a:schemeClr val="tx1"/>
                </a:solidFill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</a:rPr>
              <a:t>関係にある企業などとして、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262389"/>
            <a:ext cx="8172400" cy="790347"/>
            <a:chOff x="0" y="262389"/>
            <a:chExt cx="8172400" cy="790347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262389"/>
              <a:ext cx="79723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+mj-ea"/>
                  <a:ea typeface="+mj-ea"/>
                  <a:cs typeface="Times New Roman" panose="02020603050405020304" pitchFamily="18" charset="0"/>
                </a:rPr>
                <a:t>第</a:t>
              </a:r>
              <a:r>
                <a:rPr lang="en-US" altLang="ja-JP" sz="3600" smtClean="0">
                  <a:latin typeface="+mj-ea"/>
                  <a:ea typeface="+mj-ea"/>
                  <a:cs typeface="Times New Roman" panose="02020603050405020304" pitchFamily="18" charset="0"/>
                </a:rPr>
                <a:t>9</a:t>
              </a:r>
              <a:r>
                <a:rPr lang="en-US" altLang="ja-JP" sz="3600">
                  <a:latin typeface="+mj-ea"/>
                  <a:ea typeface="+mj-ea"/>
                  <a:cs typeface="Times New Roman" panose="02020603050405020304" pitchFamily="18" charset="0"/>
                </a:rPr>
                <a:t>6</a:t>
              </a:r>
              <a:r>
                <a:rPr lang="ja-JP" altLang="en-US" sz="3600" smtClean="0">
                  <a:latin typeface="+mj-ea"/>
                  <a:ea typeface="+mj-ea"/>
                  <a:cs typeface="Times New Roman" panose="02020603050405020304" pitchFamily="18" charset="0"/>
                </a:rPr>
                <a:t>回</a:t>
              </a:r>
              <a:r>
                <a:rPr lang="ja-JP" altLang="en-US" sz="3600" dirty="0">
                  <a:latin typeface="+mj-ea"/>
                  <a:ea typeface="+mj-ea"/>
                  <a:cs typeface="Times New Roman" panose="02020603050405020304" pitchFamily="18" charset="0"/>
                </a:rPr>
                <a:t>日本胃癌学会総会</a:t>
              </a:r>
              <a:endParaRPr kumimoji="1" lang="ja-JP" altLang="en-US" sz="3600" dirty="0"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 Box 6">
            <a:extLst>
              <a:ext uri="{FF2B5EF4-FFF2-40B4-BE49-F238E27FC236}">
                <a16:creationId xmlns:a16="http://schemas.microsoft.com/office/drawing/2014/main" id="{7097F257-8E52-3707-BB22-36B7653D6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3629346"/>
            <a:ext cx="5194597" cy="2761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①</a:t>
            </a: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顧問：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②株保有・利益：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③特許使用料：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④講演料：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⑤原稿料：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⑥受託研究・共同研究費：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⑦贈答品などの報酬：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72B610F0-83AE-9CA2-7C7A-2389CB8A8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3629346"/>
            <a:ext cx="2266950" cy="2761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○○製薬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淳子 新井</cp:lastModifiedBy>
  <cp:revision>7</cp:revision>
  <dcterms:created xsi:type="dcterms:W3CDTF">2017-07-25T09:34:17Z</dcterms:created>
  <dcterms:modified xsi:type="dcterms:W3CDTF">2023-06-14T08:01:13Z</dcterms:modified>
</cp:coreProperties>
</file>