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611560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2317750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sp>
        <p:nvSpPr>
          <p:cNvPr id="6" name="正方形/長方形 3"/>
          <p:cNvSpPr>
            <a:spLocks noChangeArrowheads="1"/>
          </p:cNvSpPr>
          <p:nvPr/>
        </p:nvSpPr>
        <p:spPr bwMode="auto">
          <a:xfrm>
            <a:off x="611560" y="4360068"/>
            <a:ext cx="874395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kumimoji="0" lang="en-US" altLang="ja-JP" sz="3200" b="1" dirty="0">
                <a:latin typeface="Arial" charset="0"/>
              </a:rPr>
              <a:t>The author has no financial conflicts of interest to disclose concerning the presentation.</a:t>
            </a:r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96th </a:t>
              </a:r>
              <a:r>
                <a:rPr lang="en-US" altLang="ja-JP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淳子 新井</cp:lastModifiedBy>
  <cp:revision>5</cp:revision>
  <dcterms:created xsi:type="dcterms:W3CDTF">2017-07-25T09:34:17Z</dcterms:created>
  <dcterms:modified xsi:type="dcterms:W3CDTF">2023-06-14T08:02:11Z</dcterms:modified>
</cp:coreProperties>
</file>