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76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02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93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9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01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23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148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47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21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47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45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95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8"/>
          <p:cNvSpPr txBox="1">
            <a:spLocks noChangeArrowheads="1"/>
          </p:cNvSpPr>
          <p:nvPr/>
        </p:nvSpPr>
        <p:spPr bwMode="auto">
          <a:xfrm>
            <a:off x="611560" y="1340768"/>
            <a:ext cx="18036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kumimoji="0" lang="en-US" altLang="ja-JP" sz="3200" b="1" dirty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rPr>
              <a:t>COI </a:t>
            </a:r>
            <a:r>
              <a:rPr kumimoji="0" lang="ja-JP" altLang="en-US" sz="3200" b="1" dirty="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rPr>
              <a:t>開示</a:t>
            </a:r>
            <a:endParaRPr lang="ja-JP" altLang="en-US" sz="1600" b="1" dirty="0">
              <a:solidFill>
                <a:schemeClr val="bg1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5" name="正方形/長方形 2"/>
          <p:cNvSpPr>
            <a:spLocks noChangeArrowheads="1"/>
          </p:cNvSpPr>
          <p:nvPr/>
        </p:nvSpPr>
        <p:spPr bwMode="auto">
          <a:xfrm>
            <a:off x="200025" y="2598003"/>
            <a:ext cx="87439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4800" u="sng" dirty="0">
                <a:latin typeface="+mn-ea"/>
              </a:rPr>
              <a:t>発表者名</a:t>
            </a:r>
            <a:endParaRPr lang="en-US" altLang="ja-JP" sz="4800" u="sng" dirty="0">
              <a:latin typeface="+mn-ea"/>
            </a:endParaRPr>
          </a:p>
        </p:txBody>
      </p:sp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200025" y="4387469"/>
            <a:ext cx="87439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kumimoji="0" lang="ja-JP" altLang="en-US" sz="4000" b="1" dirty="0">
                <a:latin typeface="+mn-ea"/>
              </a:rPr>
              <a:t>演題発表に関連し、開示すべき</a:t>
            </a:r>
          </a:p>
          <a:p>
            <a:pPr algn="ctr" eaLnBrk="1" hangingPunct="1">
              <a:lnSpc>
                <a:spcPct val="80000"/>
              </a:lnSpc>
            </a:pPr>
            <a:r>
              <a:rPr kumimoji="0" lang="en-US" altLang="ja-JP" sz="4000" b="1" dirty="0">
                <a:latin typeface="+mn-ea"/>
              </a:rPr>
              <a:t>COI </a:t>
            </a:r>
            <a:r>
              <a:rPr kumimoji="0" lang="ja-JP" altLang="en-US" sz="4000" b="1" dirty="0">
                <a:latin typeface="+mn-ea"/>
              </a:rPr>
              <a:t>関係にある企業などはありません。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262389"/>
            <a:ext cx="8172400" cy="790347"/>
            <a:chOff x="0" y="262389"/>
            <a:chExt cx="8172400" cy="790347"/>
          </a:xfrm>
        </p:grpSpPr>
        <p:cxnSp>
          <p:nvCxnSpPr>
            <p:cNvPr id="8" name="直線コネクタ 7"/>
            <p:cNvCxnSpPr/>
            <p:nvPr/>
          </p:nvCxnSpPr>
          <p:spPr>
            <a:xfrm>
              <a:off x="0" y="1052736"/>
              <a:ext cx="8172400" cy="0"/>
            </a:xfrm>
            <a:prstGeom prst="line">
              <a:avLst/>
            </a:prstGeom>
            <a:ln w="8572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200025" y="262389"/>
              <a:ext cx="797237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3600" dirty="0">
                  <a:latin typeface="+mj-ea"/>
                  <a:ea typeface="+mj-ea"/>
                  <a:cs typeface="Times New Roman" panose="02020603050405020304" pitchFamily="18" charset="0"/>
                </a:rPr>
                <a:t>第</a:t>
              </a:r>
              <a:r>
                <a:rPr lang="en-US" altLang="ja-JP" sz="3600" smtClean="0">
                  <a:latin typeface="+mj-ea"/>
                  <a:ea typeface="+mj-ea"/>
                  <a:cs typeface="Times New Roman" panose="02020603050405020304" pitchFamily="18" charset="0"/>
                </a:rPr>
                <a:t>96</a:t>
              </a:r>
              <a:r>
                <a:rPr lang="ja-JP" altLang="en-US" sz="3600" smtClean="0">
                  <a:latin typeface="+mj-ea"/>
                  <a:ea typeface="+mj-ea"/>
                  <a:cs typeface="Times New Roman" panose="02020603050405020304" pitchFamily="18" charset="0"/>
                </a:rPr>
                <a:t>回</a:t>
              </a:r>
              <a:r>
                <a:rPr lang="ja-JP" altLang="en-US" sz="3600" dirty="0">
                  <a:latin typeface="+mj-ea"/>
                  <a:ea typeface="+mj-ea"/>
                  <a:cs typeface="Times New Roman" panose="02020603050405020304" pitchFamily="18" charset="0"/>
                </a:rPr>
                <a:t>日本胃癌学会総会</a:t>
              </a:r>
              <a:endParaRPr kumimoji="1" lang="ja-JP" altLang="en-US" sz="3600" dirty="0">
                <a:latin typeface="+mj-ea"/>
                <a:ea typeface="+mj-ea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2648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27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藤村 美幸</dc:creator>
  <cp:lastModifiedBy>淳子 新井</cp:lastModifiedBy>
  <cp:revision>6</cp:revision>
  <dcterms:created xsi:type="dcterms:W3CDTF">2017-07-25T09:34:17Z</dcterms:created>
  <dcterms:modified xsi:type="dcterms:W3CDTF">2023-06-14T08:00:37Z</dcterms:modified>
</cp:coreProperties>
</file>