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76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0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7933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9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101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30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148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478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8214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475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3457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21FFB-E6F1-4FD8-B3E7-274D9F5C95B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77688-CCA4-43FB-BF48-4F739A3830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0959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8"/>
          <p:cNvSpPr txBox="1">
            <a:spLocks noChangeArrowheads="1"/>
          </p:cNvSpPr>
          <p:nvPr/>
        </p:nvSpPr>
        <p:spPr bwMode="auto">
          <a:xfrm>
            <a:off x="444149" y="1340768"/>
            <a:ext cx="312297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>
              <a:defRPr/>
            </a:pP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COI</a:t>
            </a:r>
            <a:r>
              <a:rPr kumimoji="0" lang="ja-JP" altLang="en-US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 </a:t>
            </a:r>
            <a:r>
              <a:rPr kumimoji="0" lang="en-US" altLang="ja-JP" sz="32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Disclosure</a:t>
            </a:r>
            <a:endParaRPr lang="ja-JP" altLang="en-US" sz="16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正方形/長方形 2"/>
          <p:cNvSpPr>
            <a:spLocks noChangeArrowheads="1"/>
          </p:cNvSpPr>
          <p:nvPr/>
        </p:nvSpPr>
        <p:spPr bwMode="auto">
          <a:xfrm>
            <a:off x="200025" y="1925543"/>
            <a:ext cx="87439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kumimoji="0" lang="en-US" altLang="ja-JP" sz="3600" b="1" dirty="0">
              <a:latin typeface="Arial" charset="0"/>
            </a:endParaRPr>
          </a:p>
          <a:p>
            <a:pPr algn="ctr"/>
            <a:r>
              <a:rPr kumimoji="0" lang="en-US" altLang="ja-JP" sz="3600" b="1" i="1" dirty="0">
                <a:latin typeface="Arial" charset="0"/>
                <a:cs typeface="Arial" charset="0"/>
              </a:rPr>
              <a:t>Name of First Author</a:t>
            </a:r>
            <a:endParaRPr lang="ja-JP" altLang="en-US" sz="4800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0" y="421021"/>
            <a:ext cx="8172400" cy="631715"/>
            <a:chOff x="0" y="421021"/>
            <a:chExt cx="8172400" cy="631715"/>
          </a:xfrm>
        </p:grpSpPr>
        <p:cxnSp>
          <p:nvCxnSpPr>
            <p:cNvPr id="8" name="直線コネクタ 7"/>
            <p:cNvCxnSpPr/>
            <p:nvPr/>
          </p:nvCxnSpPr>
          <p:spPr>
            <a:xfrm>
              <a:off x="0" y="1052736"/>
              <a:ext cx="8172400" cy="0"/>
            </a:xfrm>
            <a:prstGeom prst="line">
              <a:avLst/>
            </a:prstGeom>
            <a:ln w="85725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200025" y="421021"/>
              <a:ext cx="7972375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2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96th </a:t>
              </a:r>
              <a:r>
                <a:rPr lang="en-US" altLang="ja-JP" sz="22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Annual Meeting of the Japanese Gastric Cancer Association</a:t>
              </a:r>
              <a:endParaRPr kumimoji="1" lang="ja-JP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44149" y="3344483"/>
            <a:ext cx="84969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In connection with the presentation, I disclose COI with the following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companies/organizations.,</a:t>
            </a:r>
          </a:p>
          <a:p>
            <a:endParaRPr kumimoji="1" lang="en-US" altLang="ja-JP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A position of a board member or advisor: 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Stock holdings:  Yes or No (</a:t>
            </a:r>
            <a:r>
              <a:rPr lang="ja-JP" altLang="en-US" dirty="0">
                <a:latin typeface="Arial" panose="020B0604020202020204" pitchFamily="34" charset="0"/>
                <a:cs typeface="Arial" panose="020B0604020202020204" pitchFamily="34" charset="0"/>
              </a:rPr>
              <a:t>○○</a:t>
            </a: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Pharmaceuticals, Inc.</a:t>
            </a: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Patent royalties: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Honoraria for lectures: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Honoraria for manuscripts:</a:t>
            </a:r>
          </a:p>
          <a:p>
            <a:pPr marL="800100" lvl="1" indent="-342900">
              <a:buFontTx/>
              <a:buAutoNum type="arabicPeriod"/>
            </a:pPr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Total clinical research grants:</a:t>
            </a:r>
          </a:p>
          <a:p>
            <a:pPr marL="800100" lvl="1" indent="-342900">
              <a:buFontTx/>
              <a:buAutoNum type="arabicPeriod"/>
            </a:pPr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Receiving travel expenses or gifts: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48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79</Words>
  <Application>Microsoft Office PowerPoint</Application>
  <PresentationFormat>画面に合わせる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 美幸</dc:creator>
  <cp:lastModifiedBy>淳子 新井</cp:lastModifiedBy>
  <cp:revision>6</cp:revision>
  <dcterms:created xsi:type="dcterms:W3CDTF">2017-07-25T09:34:17Z</dcterms:created>
  <dcterms:modified xsi:type="dcterms:W3CDTF">2023-06-14T08:03:40Z</dcterms:modified>
</cp:coreProperties>
</file>