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79376" y="476672"/>
            <a:ext cx="11233248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3600" dirty="0"/>
              <a:t>APPREA</a:t>
            </a:r>
            <a:br>
              <a:rPr lang="en-US" altLang="ja-JP" sz="3600" dirty="0"/>
            </a:br>
            <a:r>
              <a:rPr lang="en-US" altLang="ja-JP" sz="3600" dirty="0"/>
              <a:t>The 2nd Asia-Pacific Pediatric Retina Association Meeting</a:t>
            </a:r>
            <a:br>
              <a:rPr lang="en-US" altLang="ja-JP" sz="3600" dirty="0"/>
            </a:br>
            <a:r>
              <a:rPr lang="en-US" altLang="ja-JP" sz="3600" dirty="0"/>
              <a:t>Financial Disclosure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en-US" altLang="ja-JP" sz="3600" dirty="0"/>
              <a:t>First Author</a:t>
            </a:r>
            <a:r>
              <a:rPr lang="ja-JP" altLang="en-US" sz="3600" dirty="0"/>
              <a:t>：○○ ○○</a:t>
            </a:r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79977A1B-10B4-B46B-2731-54842C9C3F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1191" y="4437112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【Conflict of Interest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en-US" altLang="ja-JP" dirty="0">
                <a:solidFill>
                  <a:srgbClr val="FFFF00"/>
                </a:solidFill>
              </a:rPr>
              <a:t>Taro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ja-JP" altLang="en-US" dirty="0">
                <a:solidFill>
                  <a:srgbClr val="FFFF00"/>
                </a:solidFill>
              </a:rPr>
              <a:t>○○</a:t>
            </a:r>
            <a:r>
              <a:rPr lang="en-US" altLang="ja-JP" dirty="0">
                <a:solidFill>
                  <a:srgbClr val="FFFF00"/>
                </a:solidFill>
              </a:rPr>
              <a:t> 【F】 , </a:t>
            </a:r>
            <a:r>
              <a:rPr lang="ja-JP" altLang="en-US" dirty="0">
                <a:solidFill>
                  <a:srgbClr val="FFFF00"/>
                </a:solidFill>
              </a:rPr>
              <a:t>▲▲</a:t>
            </a:r>
            <a:r>
              <a:rPr lang="en-US" altLang="ja-JP" dirty="0">
                <a:solidFill>
                  <a:srgbClr val="FFFF00"/>
                </a:solidFill>
              </a:rPr>
              <a:t>【I】 </a:t>
            </a:r>
          </a:p>
          <a:p>
            <a:pPr algn="l"/>
            <a:r>
              <a:rPr kumimoji="1" lang="en-US" altLang="ja-JP" dirty="0" err="1">
                <a:solidFill>
                  <a:srgbClr val="FFFF00"/>
                </a:solidFill>
              </a:rPr>
              <a:t>Hanako</a:t>
            </a:r>
            <a:r>
              <a:rPr kumimoji="1" lang="en-US" altLang="ja-JP" dirty="0">
                <a:solidFill>
                  <a:srgbClr val="FFFF00"/>
                </a:solidFill>
              </a:rPr>
              <a:t>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en-US" altLang="ja-JP" dirty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2C605DE8-9D0B-8F9A-1C22-0533B1397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376" y="476672"/>
            <a:ext cx="11233248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3600" dirty="0"/>
              <a:t>APPREA</a:t>
            </a:r>
            <a:br>
              <a:rPr lang="en-US" altLang="ja-JP" sz="3600" dirty="0"/>
            </a:br>
            <a:r>
              <a:rPr lang="en-US" altLang="ja-JP" sz="3600" dirty="0"/>
              <a:t>The 2nd Asia-Pacific Pediatric Retina Association Meeting</a:t>
            </a:r>
            <a:br>
              <a:rPr lang="en-US" altLang="ja-JP" sz="3600" dirty="0"/>
            </a:br>
            <a:r>
              <a:rPr lang="en-US" altLang="ja-JP" sz="3600" dirty="0"/>
              <a:t>Financial Disclosure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en-US" altLang="ja-JP" sz="3600" dirty="0"/>
              <a:t>First Author</a:t>
            </a:r>
            <a:r>
              <a:rPr lang="ja-JP" altLang="en-US" sz="3600" dirty="0"/>
              <a:t>：○○ ○○</a:t>
            </a:r>
          </a:p>
        </p:txBody>
      </p: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49879280-388C-8197-7027-1CCAA3D60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1191" y="4797152"/>
            <a:ext cx="7929618" cy="478904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>
                <a:solidFill>
                  <a:srgbClr val="FFFF00"/>
                </a:solidFill>
              </a:rPr>
              <a:t>There is no conflict of interest to be disclosed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76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APPREA The 2nd Asia-Pacific Pediatric Retina Association Meeting Financial Disclosure  First Author：○○ ○○</vt:lpstr>
      <vt:lpstr>APPREA The 2nd Asia-Pacific Pediatric Retina Association Meeting Financial Disclosure  First Author：○○ ○○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土橋 穂南 (Honami Dobashi)</cp:lastModifiedBy>
  <cp:revision>12</cp:revision>
  <dcterms:created xsi:type="dcterms:W3CDTF">2011-06-01T08:04:11Z</dcterms:created>
  <dcterms:modified xsi:type="dcterms:W3CDTF">2026-01-19T09:36:25Z</dcterms:modified>
</cp:coreProperties>
</file>