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263A-9A7E-7A1E-7990-C8C0EEFB2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E72EA6-C928-E1E8-1059-1ABC9B394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50177E-CCD0-3789-0C5E-B2408AB5F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6AB8-E9E6-4D22-63DE-26BE5E619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7D04C7-C969-81EE-B6B2-6BABC380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86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CB1C5-DB47-FDEB-F3CC-A8504ADE1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D3ECB8-67B6-F04C-6A4E-8EB969A27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170B70-8F9D-BF12-05B9-12F4252E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CAC391-2784-FF58-6484-60DD94933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66E5E8-4C67-0381-4A89-553582DD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74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5FAA139-EEC2-7F15-CF17-1D82FC8DE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CA6371-705D-58F5-58DD-68D005D97C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9D0599-43AF-260B-CFEE-39725261A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3106A-8A81-07A2-41A8-B186602F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4A753F-D12A-7E6F-498B-E4C2E699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7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3F0AE-173C-5D59-EDC9-DE7F8F26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E40E93-1A62-0684-CBBB-3882FCE62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E8334A-0811-80EA-EC30-5D0E9CB5E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F8A163-0A27-B08F-DA12-F2A1C40AA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E162CC-8D46-245A-DCEE-8835BC3B8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49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213B83-9336-4F29-F246-2E01A7F8F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82632B-2A02-41D8-0D9D-9FE9FB33E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016F4D-D0B7-AC7D-07A7-E0CE351C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71F5A2-72FC-B8C4-7FC4-E02514238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FD0E70-8A6C-82C2-98CE-8A4701EC0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176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21B41-4D5C-D3D4-6B7F-5A833C0B2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DD1D9A-5B14-C9DD-E391-7DF7ED404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558987-0E7F-6AFE-F680-9DCBB5E01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0C5DB7-0B1A-9D3A-12DA-581DF466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B41BDC-973D-EA5F-964B-783B3BFA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FCFA39-7F65-38AF-3D5F-4F70F3DB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03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BBB983-5BFC-CCD3-2ECB-E13D4733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4DC383-68A6-B6D0-D692-9CAA80088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08D999-8674-1C46-86F8-12A9EE992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CF0C9A-7959-57D9-D7DA-C6C20147AC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5738AA-B44B-B21E-2319-A83D4152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59D2E-6FD4-413A-CF78-E9EB3D6B8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60AA1C2-B228-3E8F-32A3-B693F71F8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94F8D8-A756-3697-A6AE-88117C09B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29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0B3FE-CD64-FE2F-6E05-88ECE1B69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821719-9F7F-6D0D-DE16-DC02CBA4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EAC3494-4A4C-FDBB-EF28-8B1229CBF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2F7C350-55BB-49D2-2B9F-0E0F651EB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43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ED7F69-5BAC-914A-BA65-238EC37C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1B98C51-119B-1EE5-65D6-E5809C89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5CAB25-7998-701F-DA9C-AE67A68F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8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2DE39-E52A-0C1A-76C1-982685A86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74F524-2F95-EEB1-8C7D-8A0DD4E58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EA1F39-E5AC-19F6-0C93-A3B0E5CAC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8A2F33-B94C-7038-80AB-10E0FCC4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6AFB45-DC11-A0D9-95AD-74E42BE4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9C3E5A-1EC4-C4D1-2CED-E79A37C4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29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7BF7A6-5FD9-477B-42FA-EBC696FF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D566AF-06BF-BFFD-134C-183C33642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6FA17D-2433-CA1B-378E-A5D23B1A7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C27936-4E5A-E3E7-233F-D8338137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E8ED7F-910D-A2D5-BCF2-D233D44F7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98F07C-39B3-CB91-940F-9ACEAFAB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32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AE615C6-7664-96BB-76EB-8D55A64B9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EF4634-42F7-2023-1823-F6848D3A0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3FD7B6-C74B-A4A6-A311-3630DB258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964543-48FA-44C7-BB32-BFA35C4922D8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F3E8CE-8BF9-A74E-AB5F-4661D07F8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4F02C8-99E4-CDC5-2EFE-B32E4C1EA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9D2B3F-A864-44CB-93D6-4752006A0F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2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2885332-7138-0523-EA28-3C4F8617C446}"/>
              </a:ext>
            </a:extLst>
          </p:cNvPr>
          <p:cNvSpPr/>
          <p:nvPr/>
        </p:nvSpPr>
        <p:spPr>
          <a:xfrm>
            <a:off x="1440031" y="1207364"/>
            <a:ext cx="9311935" cy="23969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Calibri Light 見出し"/>
              </a:rPr>
              <a:t>The 8th Congress of Asia-Pacific Society for Medical Mycology</a:t>
            </a:r>
            <a:r>
              <a:rPr kumimoji="1" lang="en-US" altLang="ja-JP" sz="2800" dirty="0">
                <a:solidFill>
                  <a:schemeClr val="tx1"/>
                </a:solidFill>
                <a:latin typeface="Calibri Light 見出し"/>
              </a:rPr>
              <a:t> </a:t>
            </a:r>
            <a:r>
              <a:rPr kumimoji="1" lang="en-US" altLang="ja-JP" sz="4400" dirty="0">
                <a:solidFill>
                  <a:schemeClr val="tx1"/>
                </a:solidFill>
                <a:latin typeface="Calibri Light 見出し"/>
              </a:rPr>
              <a:t>(APSMM 2024)</a:t>
            </a:r>
          </a:p>
          <a:p>
            <a:pPr algn="ctr"/>
            <a:r>
              <a:rPr lang="en-US" altLang="ja-JP" sz="4400" dirty="0">
                <a:solidFill>
                  <a:schemeClr val="tx1"/>
                </a:solidFill>
                <a:latin typeface="Calibri Light 見出し"/>
              </a:rPr>
              <a:t>COI</a:t>
            </a:r>
            <a:r>
              <a:rPr lang="ja-JP" altLang="en-US" sz="4400" dirty="0">
                <a:solidFill>
                  <a:schemeClr val="tx1"/>
                </a:solidFill>
                <a:latin typeface="Calibri Light 見出し"/>
              </a:rPr>
              <a:t> </a:t>
            </a:r>
            <a:r>
              <a:rPr lang="en-US" altLang="ja-JP" sz="4400" dirty="0">
                <a:solidFill>
                  <a:schemeClr val="tx1"/>
                </a:solidFill>
                <a:latin typeface="Calibri Light 見出し"/>
              </a:rPr>
              <a:t>Disclosure</a:t>
            </a:r>
          </a:p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Calibri Light 見出し"/>
              </a:rPr>
              <a:t>Name of Authors :</a:t>
            </a:r>
            <a:endParaRPr kumimoji="1" lang="ja-JP" altLang="en-US" sz="2400" dirty="0">
              <a:solidFill>
                <a:schemeClr val="tx1"/>
              </a:solidFill>
              <a:latin typeface="Calibri Light 見出し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90E3638-F3EA-903B-4A0E-A9864EB10BA0}"/>
              </a:ext>
            </a:extLst>
          </p:cNvPr>
          <p:cNvSpPr txBox="1"/>
          <p:nvPr/>
        </p:nvSpPr>
        <p:spPr>
          <a:xfrm>
            <a:off x="2069976" y="4288784"/>
            <a:ext cx="8052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latin typeface="Calibri 本文"/>
              </a:rPr>
              <a:t>The authors have no financial conflicts of interest to disclose concerning the presentation.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AE681E-46B0-B299-C471-1E2D0FE07033}"/>
              </a:ext>
            </a:extLst>
          </p:cNvPr>
          <p:cNvSpPr txBox="1"/>
          <p:nvPr/>
        </p:nvSpPr>
        <p:spPr>
          <a:xfrm>
            <a:off x="1083076" y="745699"/>
            <a:ext cx="1846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latin typeface="Calibri 本文"/>
              </a:rPr>
              <a:t>Form 1-A</a:t>
            </a:r>
          </a:p>
        </p:txBody>
      </p:sp>
    </p:spTree>
    <p:extLst>
      <p:ext uri="{BB962C8B-B14F-4D97-AF65-F5344CB8AC3E}">
        <p14:creationId xmlns:p14="http://schemas.microsoft.com/office/powerpoint/2010/main" val="300715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0B1442C-D3D5-6B62-05B3-948CEA2F766E}"/>
              </a:ext>
            </a:extLst>
          </p:cNvPr>
          <p:cNvSpPr/>
          <p:nvPr/>
        </p:nvSpPr>
        <p:spPr>
          <a:xfrm>
            <a:off x="1440032" y="636102"/>
            <a:ext cx="9311935" cy="239697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  <a:latin typeface="Calibri Light 見出し"/>
              </a:rPr>
              <a:t>The 8th Congress of Asia-Pacific Society for Medical Mycology</a:t>
            </a:r>
            <a:r>
              <a:rPr kumimoji="1" lang="en-US" altLang="ja-JP" sz="2800" dirty="0">
                <a:solidFill>
                  <a:schemeClr val="tx1"/>
                </a:solidFill>
                <a:latin typeface="Calibri Light 見出し"/>
              </a:rPr>
              <a:t> </a:t>
            </a:r>
            <a:r>
              <a:rPr kumimoji="1" lang="en-US" altLang="ja-JP" sz="4400" dirty="0">
                <a:solidFill>
                  <a:schemeClr val="tx1"/>
                </a:solidFill>
                <a:latin typeface="Calibri Light 見出し"/>
              </a:rPr>
              <a:t>(APSMM 2024)</a:t>
            </a:r>
          </a:p>
          <a:p>
            <a:pPr algn="ctr"/>
            <a:r>
              <a:rPr lang="en-US" altLang="ja-JP" sz="4400" dirty="0">
                <a:solidFill>
                  <a:schemeClr val="tx1"/>
                </a:solidFill>
                <a:latin typeface="Calibri Light 見出し"/>
              </a:rPr>
              <a:t>COI</a:t>
            </a:r>
            <a:r>
              <a:rPr lang="ja-JP" altLang="en-US" sz="4400" dirty="0">
                <a:solidFill>
                  <a:schemeClr val="tx1"/>
                </a:solidFill>
                <a:latin typeface="Calibri Light 見出し"/>
              </a:rPr>
              <a:t> </a:t>
            </a:r>
            <a:r>
              <a:rPr lang="en-US" altLang="ja-JP" sz="4400" dirty="0">
                <a:solidFill>
                  <a:schemeClr val="tx1"/>
                </a:solidFill>
                <a:latin typeface="Calibri Light 見出し"/>
              </a:rPr>
              <a:t>Disclosure</a:t>
            </a:r>
          </a:p>
          <a:p>
            <a:pPr algn="ctr"/>
            <a:r>
              <a:rPr kumimoji="1" lang="en-US" altLang="ja-JP" sz="2400" dirty="0">
                <a:solidFill>
                  <a:schemeClr val="tx1"/>
                </a:solidFill>
                <a:latin typeface="Calibri Light 見出し"/>
              </a:rPr>
              <a:t>Name of Authors :</a:t>
            </a:r>
            <a:endParaRPr kumimoji="1" lang="ja-JP" altLang="en-US" sz="2400" dirty="0">
              <a:solidFill>
                <a:schemeClr val="tx1"/>
              </a:solidFill>
              <a:latin typeface="Calibri Light 見出し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FBDE56-46E5-AA68-3746-3F8CE41E4F31}"/>
              </a:ext>
            </a:extLst>
          </p:cNvPr>
          <p:cNvSpPr txBox="1">
            <a:spLocks noChangeArrowheads="1"/>
          </p:cNvSpPr>
          <p:nvPr/>
        </p:nvSpPr>
        <p:spPr>
          <a:xfrm>
            <a:off x="846373" y="3429000"/>
            <a:ext cx="11529063" cy="302148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>
                <a:latin typeface="Arial" charset="0"/>
              </a:rPr>
              <a:t>　</a:t>
            </a:r>
            <a:r>
              <a:rPr lang="ja-JP" altLang="en-US" sz="1900" b="1" dirty="0">
                <a:latin typeface="Arial" charset="0"/>
              </a:rPr>
              <a:t>  ①</a:t>
            </a:r>
            <a:r>
              <a:rPr lang="en-US" altLang="ja-JP" sz="1900" b="1" dirty="0"/>
              <a:t>Consultation fees:</a:t>
            </a:r>
            <a:r>
              <a:rPr lang="ja-JP" altLang="en-US" sz="1900" b="1" dirty="0"/>
              <a:t>　　　　　　</a:t>
            </a:r>
            <a:r>
              <a:rPr lang="en-US" altLang="ja-JP" sz="1900" b="1" dirty="0"/>
              <a:t>none</a:t>
            </a:r>
            <a:r>
              <a:rPr lang="ja-JP" altLang="en-US" sz="1900" b="1" dirty="0"/>
              <a:t>　　　　　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②</a:t>
            </a:r>
            <a:r>
              <a:rPr lang="en-US" altLang="ja-JP" sz="1900" b="1" dirty="0"/>
              <a:t>stock ownership/profit: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③</a:t>
            </a:r>
            <a:r>
              <a:rPr lang="en-US" altLang="ja-JP" sz="1900" b="1" dirty="0"/>
              <a:t>patent fees: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④</a:t>
            </a:r>
            <a:r>
              <a:rPr lang="en-US" altLang="ja-JP" sz="1900" b="1" dirty="0"/>
              <a:t>remuneration for lecture: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⑤</a:t>
            </a:r>
            <a:r>
              <a:rPr lang="en-US" altLang="ja-JP" sz="1900" b="1" dirty="0"/>
              <a:t>manuscript fees:</a:t>
            </a:r>
            <a:r>
              <a:rPr lang="ja-JP" altLang="en-US" sz="1900" b="1" dirty="0"/>
              <a:t>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⑥</a:t>
            </a:r>
            <a:r>
              <a:rPr lang="en-US" altLang="ja-JP" sz="1900" b="1" dirty="0"/>
              <a:t>trust research/joint research funds:</a:t>
            </a:r>
            <a:r>
              <a:rPr lang="ja-JP" altLang="en-US" sz="1900" b="1" dirty="0"/>
              <a:t>　　○○</a:t>
            </a:r>
            <a:r>
              <a:rPr lang="en-US" altLang="ja-JP" sz="1900" b="1" dirty="0"/>
              <a:t>pharmaceutical company</a:t>
            </a:r>
            <a:endParaRPr lang="ja-JP" altLang="en-US" sz="1900" b="1" dirty="0"/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⑦</a:t>
            </a:r>
            <a:r>
              <a:rPr lang="en-US" altLang="ja-JP" sz="1900" b="1" dirty="0"/>
              <a:t>scholarship fund: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⑧</a:t>
            </a:r>
            <a:r>
              <a:rPr lang="en-US" altLang="ja-JP" sz="1900" b="1" dirty="0"/>
              <a:t>Affiliation with Endowed Department: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yes</a:t>
            </a:r>
            <a:r>
              <a:rPr lang="ja-JP" altLang="en-US" sz="1900" b="1" dirty="0"/>
              <a:t>（○○</a:t>
            </a:r>
            <a:r>
              <a:rPr lang="en-US" altLang="ja-JP" sz="1900" b="1" dirty="0"/>
              <a:t>pharmaceuticals</a:t>
            </a:r>
            <a:r>
              <a:rPr lang="ja-JP" altLang="en-US" sz="1900" b="1" dirty="0"/>
              <a:t>）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⑨</a:t>
            </a:r>
            <a:r>
              <a:rPr lang="en-US" altLang="ja-JP" sz="1900" b="1" dirty="0"/>
              <a:t>Other remuneration such as gifts:</a:t>
            </a:r>
            <a:r>
              <a:rPr lang="ja-JP" altLang="en-US" sz="1900" b="1" dirty="0"/>
              <a:t>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6E1D5FE-5003-1816-A0E5-E3008F492331}"/>
              </a:ext>
            </a:extLst>
          </p:cNvPr>
          <p:cNvSpPr txBox="1"/>
          <p:nvPr/>
        </p:nvSpPr>
        <p:spPr>
          <a:xfrm>
            <a:off x="1162975" y="227702"/>
            <a:ext cx="1846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>
                <a:latin typeface="Calibri 本文"/>
              </a:rPr>
              <a:t>Form 1-B</a:t>
            </a:r>
          </a:p>
        </p:txBody>
      </p:sp>
    </p:spTree>
    <p:extLst>
      <p:ext uri="{BB962C8B-B14F-4D97-AF65-F5344CB8AC3E}">
        <p14:creationId xmlns:p14="http://schemas.microsoft.com/office/powerpoint/2010/main" val="3594568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133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Calibri Light 見出し</vt:lpstr>
      <vt:lpstr>Calibri 本文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wak-goda</dc:creator>
  <cp:lastModifiedBy>wak-goda</cp:lastModifiedBy>
  <cp:revision>4</cp:revision>
  <cp:lastPrinted>2024-03-19T03:38:40Z</cp:lastPrinted>
  <dcterms:created xsi:type="dcterms:W3CDTF">2024-03-19T03:04:29Z</dcterms:created>
  <dcterms:modified xsi:type="dcterms:W3CDTF">2024-03-19T04:26:36Z</dcterms:modified>
</cp:coreProperties>
</file>