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1345F"/>
    <a:srgbClr val="007931"/>
    <a:srgbClr val="006B4B"/>
    <a:srgbClr val="33CC33"/>
    <a:srgbClr val="FFFFFF"/>
    <a:srgbClr val="FFFF99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1" d="100"/>
          <a:sy n="81" d="100"/>
        </p:scale>
        <p:origin x="1531" y="5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2024/7/29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D1345F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回日本美容皮膚科学会総会・学術大会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D1345F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456-0036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愛知県名古屋市熱田区熱田西町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名古屋国際会議場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号館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階 会議室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437</a:t>
            </a:r>
            <a:b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回日本美容皮膚科学会総会・学術大会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 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zh-CN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CN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zh-CN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zh-CN" altLang="en-US" sz="2200" dirty="0">
                <a:solidFill>
                  <a:srgbClr val="D1345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）午前必着</a:t>
            </a:r>
            <a:endParaRPr lang="ja-JP" altLang="en-US" sz="2200" dirty="0">
              <a:solidFill>
                <a:srgbClr val="D1345F"/>
              </a:solidFill>
            </a:endParaRPr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104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〒456-0036　愛知県名古屋市熱田区熱田西町1番1号 名古屋国際会議場　4号館3階 会議室437 第42回日本美容皮膚科学会総会・学術大会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136</cp:revision>
  <cp:lastPrinted>2019-11-29T07:38:10Z</cp:lastPrinted>
  <dcterms:created xsi:type="dcterms:W3CDTF">2004-05-07T09:59:53Z</dcterms:created>
  <dcterms:modified xsi:type="dcterms:W3CDTF">2024-07-29T00:44:18Z</dcterms:modified>
</cp:coreProperties>
</file>